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D8211A-1964-4C55-994E-3E6A179333CC}" v="85" dt="2019-11-10T14:51:14.4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hvo Veronica" userId="cc6d3f12-bcf1-414f-aadf-7bc3cc05ac7a" providerId="ADAL" clId="{1BD8211A-1964-4C55-994E-3E6A179333CC}"/>
    <pc:docChg chg="undo custSel mod addSld delSld modSld">
      <pc:chgData name="Ohvo Veronica" userId="cc6d3f12-bcf1-414f-aadf-7bc3cc05ac7a" providerId="ADAL" clId="{1BD8211A-1964-4C55-994E-3E6A179333CC}" dt="2019-11-10T14:55:08.076" v="205"/>
      <pc:docMkLst>
        <pc:docMk/>
      </pc:docMkLst>
      <pc:sldChg chg="modSp">
        <pc:chgData name="Ohvo Veronica" userId="cc6d3f12-bcf1-414f-aadf-7bc3cc05ac7a" providerId="ADAL" clId="{1BD8211A-1964-4C55-994E-3E6A179333CC}" dt="2019-11-07T07:28:40.366" v="68" actId="20577"/>
        <pc:sldMkLst>
          <pc:docMk/>
          <pc:sldMk cId="2962022555" sldId="256"/>
        </pc:sldMkLst>
        <pc:spChg chg="mod">
          <ac:chgData name="Ohvo Veronica" userId="cc6d3f12-bcf1-414f-aadf-7bc3cc05ac7a" providerId="ADAL" clId="{1BD8211A-1964-4C55-994E-3E6A179333CC}" dt="2019-11-07T07:28:40.366" v="68" actId="20577"/>
          <ac:spMkLst>
            <pc:docMk/>
            <pc:sldMk cId="2962022555" sldId="256"/>
            <ac:spMk id="2" creationId="{9A848A5C-0522-470D-9497-CD0C81C2746D}"/>
          </ac:spMkLst>
        </pc:spChg>
      </pc:sldChg>
      <pc:sldChg chg="modSp">
        <pc:chgData name="Ohvo Veronica" userId="cc6d3f12-bcf1-414f-aadf-7bc3cc05ac7a" providerId="ADAL" clId="{1BD8211A-1964-4C55-994E-3E6A179333CC}" dt="2019-11-10T14:49:15.551" v="122" actId="27636"/>
        <pc:sldMkLst>
          <pc:docMk/>
          <pc:sldMk cId="2350941757" sldId="259"/>
        </pc:sldMkLst>
        <pc:spChg chg="mod">
          <ac:chgData name="Ohvo Veronica" userId="cc6d3f12-bcf1-414f-aadf-7bc3cc05ac7a" providerId="ADAL" clId="{1BD8211A-1964-4C55-994E-3E6A179333CC}" dt="2019-11-10T14:49:15.551" v="122" actId="27636"/>
          <ac:spMkLst>
            <pc:docMk/>
            <pc:sldMk cId="2350941757" sldId="259"/>
            <ac:spMk id="3" creationId="{CED53876-D4FE-438F-89D4-DB10C41439BC}"/>
          </ac:spMkLst>
        </pc:spChg>
      </pc:sldChg>
      <pc:sldChg chg="addSp delSp modSp mod setBg delDesignElem">
        <pc:chgData name="Ohvo Veronica" userId="cc6d3f12-bcf1-414f-aadf-7bc3cc05ac7a" providerId="ADAL" clId="{1BD8211A-1964-4C55-994E-3E6A179333CC}" dt="2019-11-10T14:51:14.408" v="204"/>
        <pc:sldMkLst>
          <pc:docMk/>
          <pc:sldMk cId="3288498937" sldId="260"/>
        </pc:sldMkLst>
        <pc:spChg chg="del">
          <ac:chgData name="Ohvo Veronica" userId="cc6d3f12-bcf1-414f-aadf-7bc3cc05ac7a" providerId="ADAL" clId="{1BD8211A-1964-4C55-994E-3E6A179333CC}" dt="2019-11-04T12:07:01.040" v="12" actId="26606"/>
          <ac:spMkLst>
            <pc:docMk/>
            <pc:sldMk cId="3288498937" sldId="260"/>
            <ac:spMk id="2" creationId="{525CB5CD-D7CE-4874-871B-69554B3C128A}"/>
          </ac:spMkLst>
        </pc:spChg>
        <pc:spChg chg="add del mod">
          <ac:chgData name="Ohvo Veronica" userId="cc6d3f12-bcf1-414f-aadf-7bc3cc05ac7a" providerId="ADAL" clId="{1BD8211A-1964-4C55-994E-3E6A179333CC}" dt="2019-11-10T14:49:52.986" v="132" actId="26606"/>
          <ac:spMkLst>
            <pc:docMk/>
            <pc:sldMk cId="3288498937" sldId="260"/>
            <ac:spMk id="2" creationId="{6F8041F4-7924-4013-B5E1-B22E017BDB79}"/>
          </ac:spMkLst>
        </pc:spChg>
        <pc:spChg chg="del mod">
          <ac:chgData name="Ohvo Veronica" userId="cc6d3f12-bcf1-414f-aadf-7bc3cc05ac7a" providerId="ADAL" clId="{1BD8211A-1964-4C55-994E-3E6A179333CC}" dt="2019-11-04T12:07:01.040" v="12" actId="26606"/>
          <ac:spMkLst>
            <pc:docMk/>
            <pc:sldMk cId="3288498937" sldId="260"/>
            <ac:spMk id="3" creationId="{2C6A5017-3C02-44EC-BA73-545A2E8A3446}"/>
          </ac:spMkLst>
        </pc:spChg>
        <pc:spChg chg="add del mod">
          <ac:chgData name="Ohvo Veronica" userId="cc6d3f12-bcf1-414f-aadf-7bc3cc05ac7a" providerId="ADAL" clId="{1BD8211A-1964-4C55-994E-3E6A179333CC}" dt="2019-11-04T12:09:02.579" v="36"/>
          <ac:spMkLst>
            <pc:docMk/>
            <pc:sldMk cId="3288498937" sldId="260"/>
            <ac:spMk id="4" creationId="{9750B2EF-BD44-4F90-8945-B647FF94FD14}"/>
          </ac:spMkLst>
        </pc:spChg>
        <pc:spChg chg="add del mod">
          <ac:chgData name="Ohvo Veronica" userId="cc6d3f12-bcf1-414f-aadf-7bc3cc05ac7a" providerId="ADAL" clId="{1BD8211A-1964-4C55-994E-3E6A179333CC}" dt="2019-11-10T14:49:30.652" v="125"/>
          <ac:spMkLst>
            <pc:docMk/>
            <pc:sldMk cId="3288498937" sldId="260"/>
            <ac:spMk id="5" creationId="{9860AFD1-812D-4AC7-A567-C5AB5FF04E7C}"/>
          </ac:spMkLst>
        </pc:spChg>
        <pc:spChg chg="add del">
          <ac:chgData name="Ohvo Veronica" userId="cc6d3f12-bcf1-414f-aadf-7bc3cc05ac7a" providerId="ADAL" clId="{1BD8211A-1964-4C55-994E-3E6A179333CC}" dt="2019-11-10T14:49:52.986" v="132" actId="26606"/>
          <ac:spMkLst>
            <pc:docMk/>
            <pc:sldMk cId="3288498937" sldId="260"/>
            <ac:spMk id="73" creationId="{C05729A4-6F0F-4423-AD0C-EF27345E6187}"/>
          </ac:spMkLst>
        </pc:spChg>
        <pc:spChg chg="add del">
          <ac:chgData name="Ohvo Veronica" userId="cc6d3f12-bcf1-414f-aadf-7bc3cc05ac7a" providerId="ADAL" clId="{1BD8211A-1964-4C55-994E-3E6A179333CC}" dt="2019-11-10T14:49:52.986" v="132" actId="26606"/>
          <ac:spMkLst>
            <pc:docMk/>
            <pc:sldMk cId="3288498937" sldId="260"/>
            <ac:spMk id="75" creationId="{204CB79E-F775-42E6-994C-D5FA8C176B65}"/>
          </ac:spMkLst>
        </pc:spChg>
        <pc:spChg chg="add del">
          <ac:chgData name="Ohvo Veronica" userId="cc6d3f12-bcf1-414f-aadf-7bc3cc05ac7a" providerId="ADAL" clId="{1BD8211A-1964-4C55-994E-3E6A179333CC}" dt="2019-11-10T14:49:52.986" v="132" actId="26606"/>
          <ac:spMkLst>
            <pc:docMk/>
            <pc:sldMk cId="3288498937" sldId="260"/>
            <ac:spMk id="77" creationId="{3AAB5B94-95EF-4963-859C-1FA406D62CA2}"/>
          </ac:spMkLst>
        </pc:spChg>
        <pc:spChg chg="add del">
          <ac:chgData name="Ohvo Veronica" userId="cc6d3f12-bcf1-414f-aadf-7bc3cc05ac7a" providerId="ADAL" clId="{1BD8211A-1964-4C55-994E-3E6A179333CC}" dt="2019-11-10T14:49:52.986" v="132" actId="26606"/>
          <ac:spMkLst>
            <pc:docMk/>
            <pc:sldMk cId="3288498937" sldId="260"/>
            <ac:spMk id="79" creationId="{00C418F9-B1A3-4097-9C97-E1C9F3149701}"/>
          </ac:spMkLst>
        </pc:spChg>
        <pc:spChg chg="add del">
          <ac:chgData name="Ohvo Veronica" userId="cc6d3f12-bcf1-414f-aadf-7bc3cc05ac7a" providerId="ADAL" clId="{1BD8211A-1964-4C55-994E-3E6A179333CC}" dt="2019-11-10T14:49:52.986" v="132" actId="26606"/>
          <ac:spMkLst>
            <pc:docMk/>
            <pc:sldMk cId="3288498937" sldId="260"/>
            <ac:spMk id="81" creationId="{6B5E8ED2-C3EC-40AD-BDB9-27E589B52DAA}"/>
          </ac:spMkLst>
        </pc:spChg>
        <pc:spChg chg="add del">
          <ac:chgData name="Ohvo Veronica" userId="cc6d3f12-bcf1-414f-aadf-7bc3cc05ac7a" providerId="ADAL" clId="{1BD8211A-1964-4C55-994E-3E6A179333CC}" dt="2019-11-10T14:49:44.266" v="129" actId="26606"/>
          <ac:spMkLst>
            <pc:docMk/>
            <pc:sldMk cId="3288498937" sldId="260"/>
            <ac:spMk id="86" creationId="{1DDC3EF6-2EA5-44B3-94C7-9DDA67A127D0}"/>
          </ac:spMkLst>
        </pc:spChg>
        <pc:spChg chg="add del">
          <ac:chgData name="Ohvo Veronica" userId="cc6d3f12-bcf1-414f-aadf-7bc3cc05ac7a" providerId="ADAL" clId="{1BD8211A-1964-4C55-994E-3E6A179333CC}" dt="2019-11-10T14:49:44.266" v="129" actId="26606"/>
          <ac:spMkLst>
            <pc:docMk/>
            <pc:sldMk cId="3288498937" sldId="260"/>
            <ac:spMk id="88" creationId="{87925A9A-E9FA-496E-9C09-7C2845E0062B}"/>
          </ac:spMkLst>
        </pc:spChg>
        <pc:spChg chg="add del">
          <ac:chgData name="Ohvo Veronica" userId="cc6d3f12-bcf1-414f-aadf-7bc3cc05ac7a" providerId="ADAL" clId="{1BD8211A-1964-4C55-994E-3E6A179333CC}" dt="2019-11-10T14:49:44.266" v="129" actId="26606"/>
          <ac:spMkLst>
            <pc:docMk/>
            <pc:sldMk cId="3288498937" sldId="260"/>
            <ac:spMk id="90" creationId="{2073ABB4-E164-4CBF-ADFF-25552BB7913B}"/>
          </ac:spMkLst>
        </pc:spChg>
        <pc:spChg chg="add del">
          <ac:chgData name="Ohvo Veronica" userId="cc6d3f12-bcf1-414f-aadf-7bc3cc05ac7a" providerId="ADAL" clId="{1BD8211A-1964-4C55-994E-3E6A179333CC}" dt="2019-11-10T14:49:44.266" v="129" actId="26606"/>
          <ac:spMkLst>
            <pc:docMk/>
            <pc:sldMk cId="3288498937" sldId="260"/>
            <ac:spMk id="92" creationId="{587D26DA-9773-4A0E-B213-DDF20A1F1F27}"/>
          </ac:spMkLst>
        </pc:spChg>
        <pc:spChg chg="add del">
          <ac:chgData name="Ohvo Veronica" userId="cc6d3f12-bcf1-414f-aadf-7bc3cc05ac7a" providerId="ADAL" clId="{1BD8211A-1964-4C55-994E-3E6A179333CC}" dt="2019-11-10T14:49:52.903" v="131" actId="26606"/>
          <ac:spMkLst>
            <pc:docMk/>
            <pc:sldMk cId="3288498937" sldId="260"/>
            <ac:spMk id="94" creationId="{A2413CA5-4739-4BC9-8BB3-B0A4928D314F}"/>
          </ac:spMkLst>
        </pc:spChg>
        <pc:spChg chg="add del">
          <ac:chgData name="Ohvo Veronica" userId="cc6d3f12-bcf1-414f-aadf-7bc3cc05ac7a" providerId="ADAL" clId="{1BD8211A-1964-4C55-994E-3E6A179333CC}" dt="2019-11-10T14:49:52.903" v="131" actId="26606"/>
          <ac:spMkLst>
            <pc:docMk/>
            <pc:sldMk cId="3288498937" sldId="260"/>
            <ac:spMk id="95" creationId="{1DDC3EF6-2EA5-44B3-94C7-9DDA67A127D0}"/>
          </ac:spMkLst>
        </pc:spChg>
        <pc:spChg chg="add del">
          <ac:chgData name="Ohvo Veronica" userId="cc6d3f12-bcf1-414f-aadf-7bc3cc05ac7a" providerId="ADAL" clId="{1BD8211A-1964-4C55-994E-3E6A179333CC}" dt="2019-11-10T14:49:52.903" v="131" actId="26606"/>
          <ac:spMkLst>
            <pc:docMk/>
            <pc:sldMk cId="3288498937" sldId="260"/>
            <ac:spMk id="96" creationId="{87925A9A-E9FA-496E-9C09-7C2845E0062B}"/>
          </ac:spMkLst>
        </pc:spChg>
        <pc:spChg chg="add del">
          <ac:chgData name="Ohvo Veronica" userId="cc6d3f12-bcf1-414f-aadf-7bc3cc05ac7a" providerId="ADAL" clId="{1BD8211A-1964-4C55-994E-3E6A179333CC}" dt="2019-11-10T14:49:52.903" v="131" actId="26606"/>
          <ac:spMkLst>
            <pc:docMk/>
            <pc:sldMk cId="3288498937" sldId="260"/>
            <ac:spMk id="97" creationId="{2073ABB4-E164-4CBF-ADFF-25552BB7913B}"/>
          </ac:spMkLst>
        </pc:spChg>
        <pc:spChg chg="add del">
          <ac:chgData name="Ohvo Veronica" userId="cc6d3f12-bcf1-414f-aadf-7bc3cc05ac7a" providerId="ADAL" clId="{1BD8211A-1964-4C55-994E-3E6A179333CC}" dt="2019-11-10T14:49:52.903" v="131" actId="26606"/>
          <ac:spMkLst>
            <pc:docMk/>
            <pc:sldMk cId="3288498937" sldId="260"/>
            <ac:spMk id="98" creationId="{1259A422-0023-4292-8200-E080556F30F9}"/>
          </ac:spMkLst>
        </pc:spChg>
        <pc:spChg chg="add del">
          <ac:chgData name="Ohvo Veronica" userId="cc6d3f12-bcf1-414f-aadf-7bc3cc05ac7a" providerId="ADAL" clId="{1BD8211A-1964-4C55-994E-3E6A179333CC}" dt="2019-11-10T14:50:45.711" v="201"/>
          <ac:spMkLst>
            <pc:docMk/>
            <pc:sldMk cId="3288498937" sldId="260"/>
            <ac:spMk id="100" creationId="{1DDC3EF6-2EA5-44B3-94C7-9DDA67A127D0}"/>
          </ac:spMkLst>
        </pc:spChg>
        <pc:spChg chg="add del">
          <ac:chgData name="Ohvo Veronica" userId="cc6d3f12-bcf1-414f-aadf-7bc3cc05ac7a" providerId="ADAL" clId="{1BD8211A-1964-4C55-994E-3E6A179333CC}" dt="2019-11-10T14:50:45.711" v="201"/>
          <ac:spMkLst>
            <pc:docMk/>
            <pc:sldMk cId="3288498937" sldId="260"/>
            <ac:spMk id="101" creationId="{87925A9A-E9FA-496E-9C09-7C2845E0062B}"/>
          </ac:spMkLst>
        </pc:spChg>
        <pc:spChg chg="add del">
          <ac:chgData name="Ohvo Veronica" userId="cc6d3f12-bcf1-414f-aadf-7bc3cc05ac7a" providerId="ADAL" clId="{1BD8211A-1964-4C55-994E-3E6A179333CC}" dt="2019-11-10T14:50:45.711" v="201"/>
          <ac:spMkLst>
            <pc:docMk/>
            <pc:sldMk cId="3288498937" sldId="260"/>
            <ac:spMk id="102" creationId="{2073ABB4-E164-4CBF-ADFF-25552BB7913B}"/>
          </ac:spMkLst>
        </pc:spChg>
        <pc:spChg chg="add del">
          <ac:chgData name="Ohvo Veronica" userId="cc6d3f12-bcf1-414f-aadf-7bc3cc05ac7a" providerId="ADAL" clId="{1BD8211A-1964-4C55-994E-3E6A179333CC}" dt="2019-11-10T14:50:45.711" v="201"/>
          <ac:spMkLst>
            <pc:docMk/>
            <pc:sldMk cId="3288498937" sldId="260"/>
            <ac:spMk id="103" creationId="{587D26DA-9773-4A0E-B213-DDF20A1F1F27}"/>
          </ac:spMkLst>
        </pc:spChg>
        <pc:picChg chg="add mod">
          <ac:chgData name="Ohvo Veronica" userId="cc6d3f12-bcf1-414f-aadf-7bc3cc05ac7a" providerId="ADAL" clId="{1BD8211A-1964-4C55-994E-3E6A179333CC}" dt="2019-11-10T14:50:52.193" v="202" actId="1076"/>
          <ac:picMkLst>
            <pc:docMk/>
            <pc:sldMk cId="3288498937" sldId="260"/>
            <ac:picMk id="10" creationId="{2C652557-5A5E-417F-8B66-5C26C131CFCF}"/>
          </ac:picMkLst>
        </pc:picChg>
        <pc:picChg chg="add del">
          <ac:chgData name="Ohvo Veronica" userId="cc6d3f12-bcf1-414f-aadf-7bc3cc05ac7a" providerId="ADAL" clId="{1BD8211A-1964-4C55-994E-3E6A179333CC}" dt="2019-11-04T12:06:53.209" v="10" actId="478"/>
          <ac:picMkLst>
            <pc:docMk/>
            <pc:sldMk cId="3288498937" sldId="260"/>
            <ac:picMk id="2050" creationId="{4D1039F9-14F0-43B9-8938-4DDEACA7B093}"/>
          </ac:picMkLst>
        </pc:picChg>
        <pc:picChg chg="add del mod">
          <ac:chgData name="Ohvo Veronica" userId="cc6d3f12-bcf1-414f-aadf-7bc3cc05ac7a" providerId="ADAL" clId="{1BD8211A-1964-4C55-994E-3E6A179333CC}" dt="2019-11-10T14:49:38.494" v="126" actId="478"/>
          <ac:picMkLst>
            <pc:docMk/>
            <pc:sldMk cId="3288498937" sldId="260"/>
            <ac:picMk id="2052" creationId="{9262056F-1604-447B-B268-BA20B67B83DC}"/>
          </ac:picMkLst>
        </pc:picChg>
      </pc:sldChg>
      <pc:sldChg chg="modSp add del">
        <pc:chgData name="Ohvo Veronica" userId="cc6d3f12-bcf1-414f-aadf-7bc3cc05ac7a" providerId="ADAL" clId="{1BD8211A-1964-4C55-994E-3E6A179333CC}" dt="2019-11-04T12:10:33.715" v="64" actId="2696"/>
        <pc:sldMkLst>
          <pc:docMk/>
          <pc:sldMk cId="1122843181" sldId="261"/>
        </pc:sldMkLst>
        <pc:spChg chg="mod">
          <ac:chgData name="Ohvo Veronica" userId="cc6d3f12-bcf1-414f-aadf-7bc3cc05ac7a" providerId="ADAL" clId="{1BD8211A-1964-4C55-994E-3E6A179333CC}" dt="2019-11-04T12:07:12.927" v="24" actId="20577"/>
          <ac:spMkLst>
            <pc:docMk/>
            <pc:sldMk cId="1122843181" sldId="261"/>
            <ac:spMk id="2" creationId="{0C45E271-5698-4083-989A-0CA4F9471779}"/>
          </ac:spMkLst>
        </pc:spChg>
        <pc:spChg chg="mod">
          <ac:chgData name="Ohvo Veronica" userId="cc6d3f12-bcf1-414f-aadf-7bc3cc05ac7a" providerId="ADAL" clId="{1BD8211A-1964-4C55-994E-3E6A179333CC}" dt="2019-11-04T12:08:56.486" v="33"/>
          <ac:spMkLst>
            <pc:docMk/>
            <pc:sldMk cId="1122843181" sldId="261"/>
            <ac:spMk id="3" creationId="{BB002D5C-4E13-479C-8A0B-A1236107AE9E}"/>
          </ac:spMkLst>
        </pc:sp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A1C0F4-01DD-4459-A1D5-1EC8EF9AD02E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B51DDF8-2DC4-4FE7-BBC9-E587A2CEC9E8}">
      <dgm:prSet/>
      <dgm:spPr/>
      <dgm:t>
        <a:bodyPr/>
        <a:lstStyle/>
        <a:p>
          <a:r>
            <a:rPr lang="fi-FI"/>
            <a:t>Lyhyesti yrityksen historiasta, toimialasta, tuotteista sekä talousluvuista</a:t>
          </a:r>
          <a:endParaRPr lang="en-US"/>
        </a:p>
      </dgm:t>
    </dgm:pt>
    <dgm:pt modelId="{62700EA1-07D3-4DD2-949B-F5C84440B86D}" type="parTrans" cxnId="{657495D3-F1B3-4BC8-97F4-73CBCABC2599}">
      <dgm:prSet/>
      <dgm:spPr/>
      <dgm:t>
        <a:bodyPr/>
        <a:lstStyle/>
        <a:p>
          <a:endParaRPr lang="en-US"/>
        </a:p>
      </dgm:t>
    </dgm:pt>
    <dgm:pt modelId="{0D2CD2E2-3E32-4FC5-A84F-B443115DD995}" type="sibTrans" cxnId="{657495D3-F1B3-4BC8-97F4-73CBCABC2599}">
      <dgm:prSet/>
      <dgm:spPr/>
      <dgm:t>
        <a:bodyPr/>
        <a:lstStyle/>
        <a:p>
          <a:endParaRPr lang="en-US"/>
        </a:p>
      </dgm:t>
    </dgm:pt>
    <dgm:pt modelId="{0383B709-CB47-4403-BA35-DDAC8D2B79CA}">
      <dgm:prSet/>
      <dgm:spPr/>
      <dgm:t>
        <a:bodyPr/>
        <a:lstStyle/>
        <a:p>
          <a:r>
            <a:rPr lang="fi-FI"/>
            <a:t>Arvoista</a:t>
          </a:r>
          <a:endParaRPr lang="en-US"/>
        </a:p>
      </dgm:t>
    </dgm:pt>
    <dgm:pt modelId="{061C92A9-059E-4C0C-B463-81DA8CC959A6}" type="parTrans" cxnId="{720363CF-FB8A-4C00-8583-04E5312ED51B}">
      <dgm:prSet/>
      <dgm:spPr/>
      <dgm:t>
        <a:bodyPr/>
        <a:lstStyle/>
        <a:p>
          <a:endParaRPr lang="en-US"/>
        </a:p>
      </dgm:t>
    </dgm:pt>
    <dgm:pt modelId="{35534890-BFE4-4ECC-85A9-349DDFDE4E74}" type="sibTrans" cxnId="{720363CF-FB8A-4C00-8583-04E5312ED51B}">
      <dgm:prSet/>
      <dgm:spPr/>
      <dgm:t>
        <a:bodyPr/>
        <a:lstStyle/>
        <a:p>
          <a:endParaRPr lang="en-US"/>
        </a:p>
      </dgm:t>
    </dgm:pt>
    <dgm:pt modelId="{BC94FB64-E73B-4F1E-8835-40E853945286}">
      <dgm:prSet/>
      <dgm:spPr/>
      <dgm:t>
        <a:bodyPr/>
        <a:lstStyle/>
        <a:p>
          <a:r>
            <a:rPr lang="fi-FI"/>
            <a:t>Urapoluista kiinnostavien tarinoiden avulla</a:t>
          </a:r>
          <a:endParaRPr lang="en-US"/>
        </a:p>
      </dgm:t>
    </dgm:pt>
    <dgm:pt modelId="{3CF3B0E0-7129-4F02-9B91-23816EE53805}" type="parTrans" cxnId="{0FD26929-EE06-4F9C-9BFC-A51E3C84F821}">
      <dgm:prSet/>
      <dgm:spPr/>
      <dgm:t>
        <a:bodyPr/>
        <a:lstStyle/>
        <a:p>
          <a:endParaRPr lang="en-US"/>
        </a:p>
      </dgm:t>
    </dgm:pt>
    <dgm:pt modelId="{8DB61019-5287-4249-A7DE-B478DEE79BE1}" type="sibTrans" cxnId="{0FD26929-EE06-4F9C-9BFC-A51E3C84F821}">
      <dgm:prSet/>
      <dgm:spPr/>
      <dgm:t>
        <a:bodyPr/>
        <a:lstStyle/>
        <a:p>
          <a:endParaRPr lang="en-US"/>
        </a:p>
      </dgm:t>
    </dgm:pt>
    <dgm:pt modelId="{EF45C5E9-364A-404C-B8BB-27CF540FDCB0}">
      <dgm:prSet/>
      <dgm:spPr/>
      <dgm:t>
        <a:bodyPr/>
        <a:lstStyle/>
        <a:p>
          <a:r>
            <a:rPr lang="fi-FI"/>
            <a:t>Mahdollinen eteneminen työuralla</a:t>
          </a:r>
          <a:endParaRPr lang="en-US"/>
        </a:p>
      </dgm:t>
    </dgm:pt>
    <dgm:pt modelId="{D9CF7BD9-29A7-415D-9A73-2DCA4D4A6AD7}" type="parTrans" cxnId="{5146691E-8CE3-4BF3-ACA7-5010429F2E98}">
      <dgm:prSet/>
      <dgm:spPr/>
      <dgm:t>
        <a:bodyPr/>
        <a:lstStyle/>
        <a:p>
          <a:endParaRPr lang="en-US"/>
        </a:p>
      </dgm:t>
    </dgm:pt>
    <dgm:pt modelId="{09B40197-E329-4D70-B59A-0EB6D638B209}" type="sibTrans" cxnId="{5146691E-8CE3-4BF3-ACA7-5010429F2E98}">
      <dgm:prSet/>
      <dgm:spPr/>
      <dgm:t>
        <a:bodyPr/>
        <a:lstStyle/>
        <a:p>
          <a:endParaRPr lang="en-US"/>
        </a:p>
      </dgm:t>
    </dgm:pt>
    <dgm:pt modelId="{0517EAB2-BF8F-49FE-A6EA-DB97668BB7D6}">
      <dgm:prSet/>
      <dgm:spPr/>
      <dgm:t>
        <a:bodyPr/>
        <a:lstStyle/>
        <a:p>
          <a:r>
            <a:rPr lang="fi-FI"/>
            <a:t>Työntekijöiden ominaisuudet</a:t>
          </a:r>
          <a:endParaRPr lang="en-US"/>
        </a:p>
      </dgm:t>
    </dgm:pt>
    <dgm:pt modelId="{4A713213-F110-4363-B90D-333F81FABEB8}" type="parTrans" cxnId="{5B08167B-B72F-4436-ADBA-F7CD0FCAB67B}">
      <dgm:prSet/>
      <dgm:spPr/>
      <dgm:t>
        <a:bodyPr/>
        <a:lstStyle/>
        <a:p>
          <a:endParaRPr lang="en-US"/>
        </a:p>
      </dgm:t>
    </dgm:pt>
    <dgm:pt modelId="{6D65FED5-77F9-4ADC-8673-B84B1F898D80}" type="sibTrans" cxnId="{5B08167B-B72F-4436-ADBA-F7CD0FCAB67B}">
      <dgm:prSet/>
      <dgm:spPr/>
      <dgm:t>
        <a:bodyPr/>
        <a:lstStyle/>
        <a:p>
          <a:endParaRPr lang="en-US"/>
        </a:p>
      </dgm:t>
    </dgm:pt>
    <dgm:pt modelId="{AB44DE66-D77E-4BB6-8155-B7AE6113C2DD}">
      <dgm:prSet/>
      <dgm:spPr/>
      <dgm:t>
        <a:bodyPr/>
        <a:lstStyle/>
        <a:p>
          <a:r>
            <a:rPr lang="fi-FI"/>
            <a:t>Koulutusala</a:t>
          </a:r>
          <a:endParaRPr lang="en-US"/>
        </a:p>
      </dgm:t>
    </dgm:pt>
    <dgm:pt modelId="{2B3E7C40-AFE5-4DEE-8415-2A4252AB368F}" type="parTrans" cxnId="{9072A086-49BC-42DD-93D0-2B81411BFA05}">
      <dgm:prSet/>
      <dgm:spPr/>
      <dgm:t>
        <a:bodyPr/>
        <a:lstStyle/>
        <a:p>
          <a:endParaRPr lang="en-US"/>
        </a:p>
      </dgm:t>
    </dgm:pt>
    <dgm:pt modelId="{8B1BD900-F5E2-4B79-91E9-D573147E037B}" type="sibTrans" cxnId="{9072A086-49BC-42DD-93D0-2B81411BFA05}">
      <dgm:prSet/>
      <dgm:spPr/>
      <dgm:t>
        <a:bodyPr/>
        <a:lstStyle/>
        <a:p>
          <a:endParaRPr lang="en-US"/>
        </a:p>
      </dgm:t>
    </dgm:pt>
    <dgm:pt modelId="{1C395EC4-1958-4755-BDC0-7705DCC4384C}">
      <dgm:prSet/>
      <dgm:spPr/>
      <dgm:t>
        <a:bodyPr/>
        <a:lstStyle/>
        <a:p>
          <a:r>
            <a:rPr lang="fi-FI"/>
            <a:t>Työsuhde-etu</a:t>
          </a:r>
          <a:endParaRPr lang="en-US"/>
        </a:p>
      </dgm:t>
    </dgm:pt>
    <dgm:pt modelId="{63058278-B810-453F-A652-3E623CC49AA4}" type="parTrans" cxnId="{A4213951-C670-4961-8417-BA20DBF5FCEE}">
      <dgm:prSet/>
      <dgm:spPr/>
      <dgm:t>
        <a:bodyPr/>
        <a:lstStyle/>
        <a:p>
          <a:endParaRPr lang="en-US"/>
        </a:p>
      </dgm:t>
    </dgm:pt>
    <dgm:pt modelId="{02E02FB6-4D8C-4C8C-8C3E-138A07FAB72E}" type="sibTrans" cxnId="{A4213951-C670-4961-8417-BA20DBF5FCEE}">
      <dgm:prSet/>
      <dgm:spPr/>
      <dgm:t>
        <a:bodyPr/>
        <a:lstStyle/>
        <a:p>
          <a:endParaRPr lang="en-US"/>
        </a:p>
      </dgm:t>
    </dgm:pt>
    <dgm:pt modelId="{7D929233-D8BE-4308-B1F0-CE0841C1F28F}">
      <dgm:prSet/>
      <dgm:spPr/>
      <dgm:t>
        <a:bodyPr/>
        <a:lstStyle/>
        <a:p>
          <a:r>
            <a:rPr lang="fi-FI"/>
            <a:t>Rekrytointi</a:t>
          </a:r>
          <a:endParaRPr lang="en-US"/>
        </a:p>
      </dgm:t>
    </dgm:pt>
    <dgm:pt modelId="{89990206-E615-4CAA-B914-B34E5D5ADE15}" type="parTrans" cxnId="{C8FF9447-0979-4D9A-9ACA-E983A11700F8}">
      <dgm:prSet/>
      <dgm:spPr/>
      <dgm:t>
        <a:bodyPr/>
        <a:lstStyle/>
        <a:p>
          <a:endParaRPr lang="en-US"/>
        </a:p>
      </dgm:t>
    </dgm:pt>
    <dgm:pt modelId="{308D3C40-A2B5-443C-AF38-40EB620A5F08}" type="sibTrans" cxnId="{C8FF9447-0979-4D9A-9ACA-E983A11700F8}">
      <dgm:prSet/>
      <dgm:spPr/>
      <dgm:t>
        <a:bodyPr/>
        <a:lstStyle/>
        <a:p>
          <a:endParaRPr lang="en-US"/>
        </a:p>
      </dgm:t>
    </dgm:pt>
    <dgm:pt modelId="{1AD89B9E-51E5-4ADA-9938-95A732979196}" type="pres">
      <dgm:prSet presAssocID="{A4A1C0F4-01DD-4459-A1D5-1EC8EF9AD02E}" presName="diagram" presStyleCnt="0">
        <dgm:presLayoutVars>
          <dgm:dir/>
          <dgm:resizeHandles val="exact"/>
        </dgm:presLayoutVars>
      </dgm:prSet>
      <dgm:spPr/>
    </dgm:pt>
    <dgm:pt modelId="{588AAF61-F29B-4CD3-B367-8B67F94774E1}" type="pres">
      <dgm:prSet presAssocID="{0B51DDF8-2DC4-4FE7-BBC9-E587A2CEC9E8}" presName="node" presStyleLbl="node1" presStyleIdx="0" presStyleCnt="8">
        <dgm:presLayoutVars>
          <dgm:bulletEnabled val="1"/>
        </dgm:presLayoutVars>
      </dgm:prSet>
      <dgm:spPr/>
    </dgm:pt>
    <dgm:pt modelId="{61A15C3F-C9A7-4909-A87C-63B8B5955ABF}" type="pres">
      <dgm:prSet presAssocID="{0D2CD2E2-3E32-4FC5-A84F-B443115DD995}" presName="sibTrans" presStyleCnt="0"/>
      <dgm:spPr/>
    </dgm:pt>
    <dgm:pt modelId="{E492D8F3-20AB-46D0-B253-F80636BEFA04}" type="pres">
      <dgm:prSet presAssocID="{0383B709-CB47-4403-BA35-DDAC8D2B79CA}" presName="node" presStyleLbl="node1" presStyleIdx="1" presStyleCnt="8">
        <dgm:presLayoutVars>
          <dgm:bulletEnabled val="1"/>
        </dgm:presLayoutVars>
      </dgm:prSet>
      <dgm:spPr/>
    </dgm:pt>
    <dgm:pt modelId="{B33DFFAE-ACB7-4B9B-A44F-1F096381098E}" type="pres">
      <dgm:prSet presAssocID="{35534890-BFE4-4ECC-85A9-349DDFDE4E74}" presName="sibTrans" presStyleCnt="0"/>
      <dgm:spPr/>
    </dgm:pt>
    <dgm:pt modelId="{ECC5FDD7-EF68-46F6-93B1-9D7CC2852D02}" type="pres">
      <dgm:prSet presAssocID="{BC94FB64-E73B-4F1E-8835-40E853945286}" presName="node" presStyleLbl="node1" presStyleIdx="2" presStyleCnt="8">
        <dgm:presLayoutVars>
          <dgm:bulletEnabled val="1"/>
        </dgm:presLayoutVars>
      </dgm:prSet>
      <dgm:spPr/>
    </dgm:pt>
    <dgm:pt modelId="{9C57E6BB-9C63-4526-8BF3-429A5B9C1C08}" type="pres">
      <dgm:prSet presAssocID="{8DB61019-5287-4249-A7DE-B478DEE79BE1}" presName="sibTrans" presStyleCnt="0"/>
      <dgm:spPr/>
    </dgm:pt>
    <dgm:pt modelId="{6BD1E039-5825-42AB-9058-8D0BBCF6F929}" type="pres">
      <dgm:prSet presAssocID="{EF45C5E9-364A-404C-B8BB-27CF540FDCB0}" presName="node" presStyleLbl="node1" presStyleIdx="3" presStyleCnt="8">
        <dgm:presLayoutVars>
          <dgm:bulletEnabled val="1"/>
        </dgm:presLayoutVars>
      </dgm:prSet>
      <dgm:spPr/>
    </dgm:pt>
    <dgm:pt modelId="{7B417862-F30A-4C82-8F45-FBD00CF298C0}" type="pres">
      <dgm:prSet presAssocID="{09B40197-E329-4D70-B59A-0EB6D638B209}" presName="sibTrans" presStyleCnt="0"/>
      <dgm:spPr/>
    </dgm:pt>
    <dgm:pt modelId="{4182AB7C-37B8-40A4-8093-681BC5337D2B}" type="pres">
      <dgm:prSet presAssocID="{0517EAB2-BF8F-49FE-A6EA-DB97668BB7D6}" presName="node" presStyleLbl="node1" presStyleIdx="4" presStyleCnt="8">
        <dgm:presLayoutVars>
          <dgm:bulletEnabled val="1"/>
        </dgm:presLayoutVars>
      </dgm:prSet>
      <dgm:spPr/>
    </dgm:pt>
    <dgm:pt modelId="{B2BD9B00-04AF-4B4A-BF29-6E0F4AF1D67C}" type="pres">
      <dgm:prSet presAssocID="{6D65FED5-77F9-4ADC-8673-B84B1F898D80}" presName="sibTrans" presStyleCnt="0"/>
      <dgm:spPr/>
    </dgm:pt>
    <dgm:pt modelId="{033B37E9-D6C8-4D25-9FCF-2F133874F1A5}" type="pres">
      <dgm:prSet presAssocID="{AB44DE66-D77E-4BB6-8155-B7AE6113C2DD}" presName="node" presStyleLbl="node1" presStyleIdx="5" presStyleCnt="8">
        <dgm:presLayoutVars>
          <dgm:bulletEnabled val="1"/>
        </dgm:presLayoutVars>
      </dgm:prSet>
      <dgm:spPr/>
    </dgm:pt>
    <dgm:pt modelId="{DB45572D-074C-4320-B8E5-91EF92B9B113}" type="pres">
      <dgm:prSet presAssocID="{8B1BD900-F5E2-4B79-91E9-D573147E037B}" presName="sibTrans" presStyleCnt="0"/>
      <dgm:spPr/>
    </dgm:pt>
    <dgm:pt modelId="{7B7EE516-A7A3-4FD7-90F6-F8457538F793}" type="pres">
      <dgm:prSet presAssocID="{1C395EC4-1958-4755-BDC0-7705DCC4384C}" presName="node" presStyleLbl="node1" presStyleIdx="6" presStyleCnt="8">
        <dgm:presLayoutVars>
          <dgm:bulletEnabled val="1"/>
        </dgm:presLayoutVars>
      </dgm:prSet>
      <dgm:spPr/>
    </dgm:pt>
    <dgm:pt modelId="{80FE24EE-6FDE-4A88-B69A-B54165A299DA}" type="pres">
      <dgm:prSet presAssocID="{02E02FB6-4D8C-4C8C-8C3E-138A07FAB72E}" presName="sibTrans" presStyleCnt="0"/>
      <dgm:spPr/>
    </dgm:pt>
    <dgm:pt modelId="{9954B5B4-9934-43F7-BA8F-F8946C88EA22}" type="pres">
      <dgm:prSet presAssocID="{7D929233-D8BE-4308-B1F0-CE0841C1F28F}" presName="node" presStyleLbl="node1" presStyleIdx="7" presStyleCnt="8">
        <dgm:presLayoutVars>
          <dgm:bulletEnabled val="1"/>
        </dgm:presLayoutVars>
      </dgm:prSet>
      <dgm:spPr/>
    </dgm:pt>
  </dgm:ptLst>
  <dgm:cxnLst>
    <dgm:cxn modelId="{5146691E-8CE3-4BF3-ACA7-5010429F2E98}" srcId="{A4A1C0F4-01DD-4459-A1D5-1EC8EF9AD02E}" destId="{EF45C5E9-364A-404C-B8BB-27CF540FDCB0}" srcOrd="3" destOrd="0" parTransId="{D9CF7BD9-29A7-415D-9A73-2DCA4D4A6AD7}" sibTransId="{09B40197-E329-4D70-B59A-0EB6D638B209}"/>
    <dgm:cxn modelId="{0FD26929-EE06-4F9C-9BFC-A51E3C84F821}" srcId="{A4A1C0F4-01DD-4459-A1D5-1EC8EF9AD02E}" destId="{BC94FB64-E73B-4F1E-8835-40E853945286}" srcOrd="2" destOrd="0" parTransId="{3CF3B0E0-7129-4F02-9B91-23816EE53805}" sibTransId="{8DB61019-5287-4249-A7DE-B478DEE79BE1}"/>
    <dgm:cxn modelId="{389C9F2F-3BC4-442A-85F6-4BE9F96F75FB}" type="presOf" srcId="{EF45C5E9-364A-404C-B8BB-27CF540FDCB0}" destId="{6BD1E039-5825-42AB-9058-8D0BBCF6F929}" srcOrd="0" destOrd="0" presId="urn:microsoft.com/office/officeart/2005/8/layout/default"/>
    <dgm:cxn modelId="{33FE9C3A-2FC4-428C-BB60-B980EB132D7E}" type="presOf" srcId="{7D929233-D8BE-4308-B1F0-CE0841C1F28F}" destId="{9954B5B4-9934-43F7-BA8F-F8946C88EA22}" srcOrd="0" destOrd="0" presId="urn:microsoft.com/office/officeart/2005/8/layout/default"/>
    <dgm:cxn modelId="{41535860-C79E-41C7-95FE-43FFB33B436B}" type="presOf" srcId="{AB44DE66-D77E-4BB6-8155-B7AE6113C2DD}" destId="{033B37E9-D6C8-4D25-9FCF-2F133874F1A5}" srcOrd="0" destOrd="0" presId="urn:microsoft.com/office/officeart/2005/8/layout/default"/>
    <dgm:cxn modelId="{C8FF9447-0979-4D9A-9ACA-E983A11700F8}" srcId="{A4A1C0F4-01DD-4459-A1D5-1EC8EF9AD02E}" destId="{7D929233-D8BE-4308-B1F0-CE0841C1F28F}" srcOrd="7" destOrd="0" parTransId="{89990206-E615-4CAA-B914-B34E5D5ADE15}" sibTransId="{308D3C40-A2B5-443C-AF38-40EB620A5F08}"/>
    <dgm:cxn modelId="{6FC7D347-BBBE-47F0-9675-FCC9B388DBD8}" type="presOf" srcId="{BC94FB64-E73B-4F1E-8835-40E853945286}" destId="{ECC5FDD7-EF68-46F6-93B1-9D7CC2852D02}" srcOrd="0" destOrd="0" presId="urn:microsoft.com/office/officeart/2005/8/layout/default"/>
    <dgm:cxn modelId="{A4213951-C670-4961-8417-BA20DBF5FCEE}" srcId="{A4A1C0F4-01DD-4459-A1D5-1EC8EF9AD02E}" destId="{1C395EC4-1958-4755-BDC0-7705DCC4384C}" srcOrd="6" destOrd="0" parTransId="{63058278-B810-453F-A652-3E623CC49AA4}" sibTransId="{02E02FB6-4D8C-4C8C-8C3E-138A07FAB72E}"/>
    <dgm:cxn modelId="{5B08167B-B72F-4436-ADBA-F7CD0FCAB67B}" srcId="{A4A1C0F4-01DD-4459-A1D5-1EC8EF9AD02E}" destId="{0517EAB2-BF8F-49FE-A6EA-DB97668BB7D6}" srcOrd="4" destOrd="0" parTransId="{4A713213-F110-4363-B90D-333F81FABEB8}" sibTransId="{6D65FED5-77F9-4ADC-8673-B84B1F898D80}"/>
    <dgm:cxn modelId="{9072A086-49BC-42DD-93D0-2B81411BFA05}" srcId="{A4A1C0F4-01DD-4459-A1D5-1EC8EF9AD02E}" destId="{AB44DE66-D77E-4BB6-8155-B7AE6113C2DD}" srcOrd="5" destOrd="0" parTransId="{2B3E7C40-AFE5-4DEE-8415-2A4252AB368F}" sibTransId="{8B1BD900-F5E2-4B79-91E9-D573147E037B}"/>
    <dgm:cxn modelId="{87672F97-23BF-4D3B-B4B7-CFA0984546F4}" type="presOf" srcId="{A4A1C0F4-01DD-4459-A1D5-1EC8EF9AD02E}" destId="{1AD89B9E-51E5-4ADA-9938-95A732979196}" srcOrd="0" destOrd="0" presId="urn:microsoft.com/office/officeart/2005/8/layout/default"/>
    <dgm:cxn modelId="{3708FB9A-2A98-4A65-9895-B354877A9DF3}" type="presOf" srcId="{0B51DDF8-2DC4-4FE7-BBC9-E587A2CEC9E8}" destId="{588AAF61-F29B-4CD3-B367-8B67F94774E1}" srcOrd="0" destOrd="0" presId="urn:microsoft.com/office/officeart/2005/8/layout/default"/>
    <dgm:cxn modelId="{4A960CB2-098C-4B74-A9F0-8C7519DD0286}" type="presOf" srcId="{0383B709-CB47-4403-BA35-DDAC8D2B79CA}" destId="{E492D8F3-20AB-46D0-B253-F80636BEFA04}" srcOrd="0" destOrd="0" presId="urn:microsoft.com/office/officeart/2005/8/layout/default"/>
    <dgm:cxn modelId="{33FC62BB-EC01-42EF-BF35-0F641E5EF4A6}" type="presOf" srcId="{1C395EC4-1958-4755-BDC0-7705DCC4384C}" destId="{7B7EE516-A7A3-4FD7-90F6-F8457538F793}" srcOrd="0" destOrd="0" presId="urn:microsoft.com/office/officeart/2005/8/layout/default"/>
    <dgm:cxn modelId="{720363CF-FB8A-4C00-8583-04E5312ED51B}" srcId="{A4A1C0F4-01DD-4459-A1D5-1EC8EF9AD02E}" destId="{0383B709-CB47-4403-BA35-DDAC8D2B79CA}" srcOrd="1" destOrd="0" parTransId="{061C92A9-059E-4C0C-B463-81DA8CC959A6}" sibTransId="{35534890-BFE4-4ECC-85A9-349DDFDE4E74}"/>
    <dgm:cxn modelId="{657495D3-F1B3-4BC8-97F4-73CBCABC2599}" srcId="{A4A1C0F4-01DD-4459-A1D5-1EC8EF9AD02E}" destId="{0B51DDF8-2DC4-4FE7-BBC9-E587A2CEC9E8}" srcOrd="0" destOrd="0" parTransId="{62700EA1-07D3-4DD2-949B-F5C84440B86D}" sibTransId="{0D2CD2E2-3E32-4FC5-A84F-B443115DD995}"/>
    <dgm:cxn modelId="{C8A04FD6-8ED9-4303-964C-56EF1E7485C1}" type="presOf" srcId="{0517EAB2-BF8F-49FE-A6EA-DB97668BB7D6}" destId="{4182AB7C-37B8-40A4-8093-681BC5337D2B}" srcOrd="0" destOrd="0" presId="urn:microsoft.com/office/officeart/2005/8/layout/default"/>
    <dgm:cxn modelId="{A4458302-E188-4F22-9D27-9686E5CB005D}" type="presParOf" srcId="{1AD89B9E-51E5-4ADA-9938-95A732979196}" destId="{588AAF61-F29B-4CD3-B367-8B67F94774E1}" srcOrd="0" destOrd="0" presId="urn:microsoft.com/office/officeart/2005/8/layout/default"/>
    <dgm:cxn modelId="{8594278A-9935-4853-A2FB-833EB29EBF9F}" type="presParOf" srcId="{1AD89B9E-51E5-4ADA-9938-95A732979196}" destId="{61A15C3F-C9A7-4909-A87C-63B8B5955ABF}" srcOrd="1" destOrd="0" presId="urn:microsoft.com/office/officeart/2005/8/layout/default"/>
    <dgm:cxn modelId="{1153B6AB-3D17-4B9F-8BA4-F1D09FC769BF}" type="presParOf" srcId="{1AD89B9E-51E5-4ADA-9938-95A732979196}" destId="{E492D8F3-20AB-46D0-B253-F80636BEFA04}" srcOrd="2" destOrd="0" presId="urn:microsoft.com/office/officeart/2005/8/layout/default"/>
    <dgm:cxn modelId="{71214F96-EE43-42AF-AB18-F6CF7A64836C}" type="presParOf" srcId="{1AD89B9E-51E5-4ADA-9938-95A732979196}" destId="{B33DFFAE-ACB7-4B9B-A44F-1F096381098E}" srcOrd="3" destOrd="0" presId="urn:microsoft.com/office/officeart/2005/8/layout/default"/>
    <dgm:cxn modelId="{4D4DAAD4-7707-490A-9924-15F3989290E1}" type="presParOf" srcId="{1AD89B9E-51E5-4ADA-9938-95A732979196}" destId="{ECC5FDD7-EF68-46F6-93B1-9D7CC2852D02}" srcOrd="4" destOrd="0" presId="urn:microsoft.com/office/officeart/2005/8/layout/default"/>
    <dgm:cxn modelId="{9EDEF03E-E913-4207-8220-A90CE273046E}" type="presParOf" srcId="{1AD89B9E-51E5-4ADA-9938-95A732979196}" destId="{9C57E6BB-9C63-4526-8BF3-429A5B9C1C08}" srcOrd="5" destOrd="0" presId="urn:microsoft.com/office/officeart/2005/8/layout/default"/>
    <dgm:cxn modelId="{DB208222-073D-4C65-8EFB-E8FD497576AF}" type="presParOf" srcId="{1AD89B9E-51E5-4ADA-9938-95A732979196}" destId="{6BD1E039-5825-42AB-9058-8D0BBCF6F929}" srcOrd="6" destOrd="0" presId="urn:microsoft.com/office/officeart/2005/8/layout/default"/>
    <dgm:cxn modelId="{22FAF032-DB83-4CB4-A248-4899C1BF6991}" type="presParOf" srcId="{1AD89B9E-51E5-4ADA-9938-95A732979196}" destId="{7B417862-F30A-4C82-8F45-FBD00CF298C0}" srcOrd="7" destOrd="0" presId="urn:microsoft.com/office/officeart/2005/8/layout/default"/>
    <dgm:cxn modelId="{725E323D-B459-491A-9BE5-5037A0EDAF3C}" type="presParOf" srcId="{1AD89B9E-51E5-4ADA-9938-95A732979196}" destId="{4182AB7C-37B8-40A4-8093-681BC5337D2B}" srcOrd="8" destOrd="0" presId="urn:microsoft.com/office/officeart/2005/8/layout/default"/>
    <dgm:cxn modelId="{744CF9BC-04C9-40EB-B5C1-978C7E2160DA}" type="presParOf" srcId="{1AD89B9E-51E5-4ADA-9938-95A732979196}" destId="{B2BD9B00-04AF-4B4A-BF29-6E0F4AF1D67C}" srcOrd="9" destOrd="0" presId="urn:microsoft.com/office/officeart/2005/8/layout/default"/>
    <dgm:cxn modelId="{B12BF784-C7C3-4258-8A39-39B12A02769C}" type="presParOf" srcId="{1AD89B9E-51E5-4ADA-9938-95A732979196}" destId="{033B37E9-D6C8-4D25-9FCF-2F133874F1A5}" srcOrd="10" destOrd="0" presId="urn:microsoft.com/office/officeart/2005/8/layout/default"/>
    <dgm:cxn modelId="{389C718F-B246-4160-964C-02D18BEFC32B}" type="presParOf" srcId="{1AD89B9E-51E5-4ADA-9938-95A732979196}" destId="{DB45572D-074C-4320-B8E5-91EF92B9B113}" srcOrd="11" destOrd="0" presId="urn:microsoft.com/office/officeart/2005/8/layout/default"/>
    <dgm:cxn modelId="{26646174-7DD2-48E9-8627-74293E19CFFB}" type="presParOf" srcId="{1AD89B9E-51E5-4ADA-9938-95A732979196}" destId="{7B7EE516-A7A3-4FD7-90F6-F8457538F793}" srcOrd="12" destOrd="0" presId="urn:microsoft.com/office/officeart/2005/8/layout/default"/>
    <dgm:cxn modelId="{8E8FF890-ED20-49C5-A742-0CF54B78F489}" type="presParOf" srcId="{1AD89B9E-51E5-4ADA-9938-95A732979196}" destId="{80FE24EE-6FDE-4A88-B69A-B54165A299DA}" srcOrd="13" destOrd="0" presId="urn:microsoft.com/office/officeart/2005/8/layout/default"/>
    <dgm:cxn modelId="{87099052-C242-4626-91FF-8D167EA06856}" type="presParOf" srcId="{1AD89B9E-51E5-4ADA-9938-95A732979196}" destId="{9954B5B4-9934-43F7-BA8F-F8946C88EA22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9D7B55-3C7E-4722-8D39-4E0C3A6377F8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34AD1008-F989-4397-B583-8A7BBF65D1AE}">
      <dgm:prSet/>
      <dgm:spPr/>
      <dgm:t>
        <a:bodyPr/>
        <a:lstStyle/>
        <a:p>
          <a:pPr>
            <a:defRPr cap="all"/>
          </a:pPr>
          <a:r>
            <a:rPr lang="fi-FI" dirty="0"/>
            <a:t>ÄLÄ puhu liian pitkään historiasta</a:t>
          </a:r>
          <a:endParaRPr lang="en-US" dirty="0"/>
        </a:p>
      </dgm:t>
    </dgm:pt>
    <dgm:pt modelId="{08CDD1E5-A406-49C5-92B6-F0266D630A34}" type="parTrans" cxnId="{8CC31523-E79C-4CC1-BFCC-9BEF0EC857B0}">
      <dgm:prSet/>
      <dgm:spPr/>
      <dgm:t>
        <a:bodyPr/>
        <a:lstStyle/>
        <a:p>
          <a:endParaRPr lang="en-US"/>
        </a:p>
      </dgm:t>
    </dgm:pt>
    <dgm:pt modelId="{F9CD472A-07AB-4E3F-B893-584FFBCCDAEB}" type="sibTrans" cxnId="{8CC31523-E79C-4CC1-BFCC-9BEF0EC857B0}">
      <dgm:prSet/>
      <dgm:spPr/>
      <dgm:t>
        <a:bodyPr/>
        <a:lstStyle/>
        <a:p>
          <a:endParaRPr lang="en-US"/>
        </a:p>
      </dgm:t>
    </dgm:pt>
    <dgm:pt modelId="{E95EFD5A-530F-4A35-A7DA-1C5767D0B325}">
      <dgm:prSet/>
      <dgm:spPr/>
      <dgm:t>
        <a:bodyPr/>
        <a:lstStyle/>
        <a:p>
          <a:pPr>
            <a:defRPr cap="all"/>
          </a:pPr>
          <a:r>
            <a:rPr lang="fi-FI"/>
            <a:t>Tuotteiden liian tarkkaa esittelyä</a:t>
          </a:r>
          <a:endParaRPr lang="en-US"/>
        </a:p>
      </dgm:t>
    </dgm:pt>
    <dgm:pt modelId="{0A463FD2-6DB6-4212-8313-00EA9DD025B3}" type="parTrans" cxnId="{A0914764-BEC9-4DD9-A424-CF4BF086C81D}">
      <dgm:prSet/>
      <dgm:spPr/>
      <dgm:t>
        <a:bodyPr/>
        <a:lstStyle/>
        <a:p>
          <a:endParaRPr lang="en-US"/>
        </a:p>
      </dgm:t>
    </dgm:pt>
    <dgm:pt modelId="{A848B97D-950D-47D7-A292-AA4C567E9034}" type="sibTrans" cxnId="{A0914764-BEC9-4DD9-A424-CF4BF086C81D}">
      <dgm:prSet/>
      <dgm:spPr/>
      <dgm:t>
        <a:bodyPr/>
        <a:lstStyle/>
        <a:p>
          <a:endParaRPr lang="en-US"/>
        </a:p>
      </dgm:t>
    </dgm:pt>
    <dgm:pt modelId="{153F7509-7538-4B73-9DC1-E424E532ACCB}">
      <dgm:prSet/>
      <dgm:spPr/>
      <dgm:t>
        <a:bodyPr/>
        <a:lstStyle/>
        <a:p>
          <a:pPr>
            <a:defRPr cap="all"/>
          </a:pPr>
          <a:r>
            <a:rPr lang="fi-FI"/>
            <a:t>Älä keskity liikaa yrityksen tunnuslukujen esittelyyn</a:t>
          </a:r>
          <a:endParaRPr lang="en-US"/>
        </a:p>
      </dgm:t>
    </dgm:pt>
    <dgm:pt modelId="{E4384161-53B4-44DD-87C6-6508E8D89B8D}" type="parTrans" cxnId="{1EA8B194-D562-4FF4-9B2A-108285A7993F}">
      <dgm:prSet/>
      <dgm:spPr/>
      <dgm:t>
        <a:bodyPr/>
        <a:lstStyle/>
        <a:p>
          <a:endParaRPr lang="en-US"/>
        </a:p>
      </dgm:t>
    </dgm:pt>
    <dgm:pt modelId="{E99D368E-FEB5-4503-8349-50D98CD8AA3D}" type="sibTrans" cxnId="{1EA8B194-D562-4FF4-9B2A-108285A7993F}">
      <dgm:prSet/>
      <dgm:spPr/>
      <dgm:t>
        <a:bodyPr/>
        <a:lstStyle/>
        <a:p>
          <a:endParaRPr lang="en-US"/>
        </a:p>
      </dgm:t>
    </dgm:pt>
    <dgm:pt modelId="{5AA2F7AC-9D51-4919-A18B-A6F7ACB3DBD6}" type="pres">
      <dgm:prSet presAssocID="{F19D7B55-3C7E-4722-8D39-4E0C3A6377F8}" presName="root" presStyleCnt="0">
        <dgm:presLayoutVars>
          <dgm:dir/>
          <dgm:resizeHandles val="exact"/>
        </dgm:presLayoutVars>
      </dgm:prSet>
      <dgm:spPr/>
    </dgm:pt>
    <dgm:pt modelId="{09EF5AC3-D81A-42B6-8CBB-5C5DC82D998B}" type="pres">
      <dgm:prSet presAssocID="{34AD1008-F989-4397-B583-8A7BBF65D1AE}" presName="compNode" presStyleCnt="0"/>
      <dgm:spPr/>
    </dgm:pt>
    <dgm:pt modelId="{A1E3DE0D-E0AD-4AD1-BA5A-D16D13851453}" type="pres">
      <dgm:prSet presAssocID="{34AD1008-F989-4397-B583-8A7BBF65D1AE}" presName="iconBgRect" presStyleLbl="bgShp" presStyleIdx="0" presStyleCnt="3"/>
      <dgm:spPr/>
    </dgm:pt>
    <dgm:pt modelId="{FAE0F1DB-A0B2-4340-85DB-42E31F033038}" type="pres">
      <dgm:prSet presAssocID="{34AD1008-F989-4397-B583-8A7BBF65D1A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 Bubble"/>
        </a:ext>
      </dgm:extLst>
    </dgm:pt>
    <dgm:pt modelId="{FB83753E-95EB-42CA-9C2A-E762CA01C1EB}" type="pres">
      <dgm:prSet presAssocID="{34AD1008-F989-4397-B583-8A7BBF65D1AE}" presName="spaceRect" presStyleCnt="0"/>
      <dgm:spPr/>
    </dgm:pt>
    <dgm:pt modelId="{9BDC6B5E-C6C3-4880-91BC-D194C6855F42}" type="pres">
      <dgm:prSet presAssocID="{34AD1008-F989-4397-B583-8A7BBF65D1AE}" presName="textRect" presStyleLbl="revTx" presStyleIdx="0" presStyleCnt="3">
        <dgm:presLayoutVars>
          <dgm:chMax val="1"/>
          <dgm:chPref val="1"/>
        </dgm:presLayoutVars>
      </dgm:prSet>
      <dgm:spPr/>
    </dgm:pt>
    <dgm:pt modelId="{2AB8B894-1949-46B3-8A14-2939B6D9056D}" type="pres">
      <dgm:prSet presAssocID="{F9CD472A-07AB-4E3F-B893-584FFBCCDAEB}" presName="sibTrans" presStyleCnt="0"/>
      <dgm:spPr/>
    </dgm:pt>
    <dgm:pt modelId="{2F08F0B2-282B-4DFF-875E-4F863DAA2332}" type="pres">
      <dgm:prSet presAssocID="{E95EFD5A-530F-4A35-A7DA-1C5767D0B325}" presName="compNode" presStyleCnt="0"/>
      <dgm:spPr/>
    </dgm:pt>
    <dgm:pt modelId="{2DDC9535-A613-41D3-A5CE-6A57DCE2FCDB}" type="pres">
      <dgm:prSet presAssocID="{E95EFD5A-530F-4A35-A7DA-1C5767D0B325}" presName="iconBgRect" presStyleLbl="bgShp" presStyleIdx="1" presStyleCnt="3"/>
      <dgm:spPr/>
    </dgm:pt>
    <dgm:pt modelId="{3C677D75-6831-4BC6-B8E4-EDC13AC9DC4B}" type="pres">
      <dgm:prSet presAssocID="{E95EFD5A-530F-4A35-A7DA-1C5767D0B32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rget"/>
        </a:ext>
      </dgm:extLst>
    </dgm:pt>
    <dgm:pt modelId="{97F5BE20-C929-40C3-889D-CC392822D0A1}" type="pres">
      <dgm:prSet presAssocID="{E95EFD5A-530F-4A35-A7DA-1C5767D0B325}" presName="spaceRect" presStyleCnt="0"/>
      <dgm:spPr/>
    </dgm:pt>
    <dgm:pt modelId="{340DA87F-C0DC-420C-9E97-FFD46E0D4BBE}" type="pres">
      <dgm:prSet presAssocID="{E95EFD5A-530F-4A35-A7DA-1C5767D0B325}" presName="textRect" presStyleLbl="revTx" presStyleIdx="1" presStyleCnt="3">
        <dgm:presLayoutVars>
          <dgm:chMax val="1"/>
          <dgm:chPref val="1"/>
        </dgm:presLayoutVars>
      </dgm:prSet>
      <dgm:spPr/>
    </dgm:pt>
    <dgm:pt modelId="{23BF6568-ACF9-44CC-9E20-BA7BC4943090}" type="pres">
      <dgm:prSet presAssocID="{A848B97D-950D-47D7-A292-AA4C567E9034}" presName="sibTrans" presStyleCnt="0"/>
      <dgm:spPr/>
    </dgm:pt>
    <dgm:pt modelId="{4B7418C9-714B-4D9A-9948-84203ABF07C2}" type="pres">
      <dgm:prSet presAssocID="{153F7509-7538-4B73-9DC1-E424E532ACCB}" presName="compNode" presStyleCnt="0"/>
      <dgm:spPr/>
    </dgm:pt>
    <dgm:pt modelId="{40C9D79A-33FE-4344-A284-06E7AFBEE23F}" type="pres">
      <dgm:prSet presAssocID="{153F7509-7538-4B73-9DC1-E424E532ACCB}" presName="iconBgRect" presStyleLbl="bgShp" presStyleIdx="2" presStyleCnt="3"/>
      <dgm:spPr/>
    </dgm:pt>
    <dgm:pt modelId="{9CBD8285-2B25-4928-848D-DEF2BCB7204D}" type="pres">
      <dgm:prSet presAssocID="{153F7509-7538-4B73-9DC1-E424E532ACC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ilastotiedot"/>
        </a:ext>
      </dgm:extLst>
    </dgm:pt>
    <dgm:pt modelId="{F88F5833-174E-4475-A117-0C9EA751E603}" type="pres">
      <dgm:prSet presAssocID="{153F7509-7538-4B73-9DC1-E424E532ACCB}" presName="spaceRect" presStyleCnt="0"/>
      <dgm:spPr/>
    </dgm:pt>
    <dgm:pt modelId="{B366BF77-DD5F-435F-B231-3EF2E97C6353}" type="pres">
      <dgm:prSet presAssocID="{153F7509-7538-4B73-9DC1-E424E532ACCB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8F262810-C3B1-4393-82F9-0EB9AAAC62F7}" type="presOf" srcId="{F19D7B55-3C7E-4722-8D39-4E0C3A6377F8}" destId="{5AA2F7AC-9D51-4919-A18B-A6F7ACB3DBD6}" srcOrd="0" destOrd="0" presId="urn:microsoft.com/office/officeart/2018/5/layout/IconCircleLabelList"/>
    <dgm:cxn modelId="{C8FC6910-7FAA-454D-9A56-8AF69D28E497}" type="presOf" srcId="{E95EFD5A-530F-4A35-A7DA-1C5767D0B325}" destId="{340DA87F-C0DC-420C-9E97-FFD46E0D4BBE}" srcOrd="0" destOrd="0" presId="urn:microsoft.com/office/officeart/2018/5/layout/IconCircleLabelList"/>
    <dgm:cxn modelId="{8CC31523-E79C-4CC1-BFCC-9BEF0EC857B0}" srcId="{F19D7B55-3C7E-4722-8D39-4E0C3A6377F8}" destId="{34AD1008-F989-4397-B583-8A7BBF65D1AE}" srcOrd="0" destOrd="0" parTransId="{08CDD1E5-A406-49C5-92B6-F0266D630A34}" sibTransId="{F9CD472A-07AB-4E3F-B893-584FFBCCDAEB}"/>
    <dgm:cxn modelId="{70C7B726-38CD-4669-AB49-57B2FDF3BBFB}" type="presOf" srcId="{153F7509-7538-4B73-9DC1-E424E532ACCB}" destId="{B366BF77-DD5F-435F-B231-3EF2E97C6353}" srcOrd="0" destOrd="0" presId="urn:microsoft.com/office/officeart/2018/5/layout/IconCircleLabelList"/>
    <dgm:cxn modelId="{A0914764-BEC9-4DD9-A424-CF4BF086C81D}" srcId="{F19D7B55-3C7E-4722-8D39-4E0C3A6377F8}" destId="{E95EFD5A-530F-4A35-A7DA-1C5767D0B325}" srcOrd="1" destOrd="0" parTransId="{0A463FD2-6DB6-4212-8313-00EA9DD025B3}" sibTransId="{A848B97D-950D-47D7-A292-AA4C567E9034}"/>
    <dgm:cxn modelId="{1EA8B194-D562-4FF4-9B2A-108285A7993F}" srcId="{F19D7B55-3C7E-4722-8D39-4E0C3A6377F8}" destId="{153F7509-7538-4B73-9DC1-E424E532ACCB}" srcOrd="2" destOrd="0" parTransId="{E4384161-53B4-44DD-87C6-6508E8D89B8D}" sibTransId="{E99D368E-FEB5-4503-8349-50D98CD8AA3D}"/>
    <dgm:cxn modelId="{7889F0BF-7649-4BC5-A4BC-DDBF0FE54C35}" type="presOf" srcId="{34AD1008-F989-4397-B583-8A7BBF65D1AE}" destId="{9BDC6B5E-C6C3-4880-91BC-D194C6855F42}" srcOrd="0" destOrd="0" presId="urn:microsoft.com/office/officeart/2018/5/layout/IconCircleLabelList"/>
    <dgm:cxn modelId="{26F25064-7235-4C40-BE36-5CC781AF9053}" type="presParOf" srcId="{5AA2F7AC-9D51-4919-A18B-A6F7ACB3DBD6}" destId="{09EF5AC3-D81A-42B6-8CBB-5C5DC82D998B}" srcOrd="0" destOrd="0" presId="urn:microsoft.com/office/officeart/2018/5/layout/IconCircleLabelList"/>
    <dgm:cxn modelId="{562A4F77-955B-4822-9DA6-F3960BD420BB}" type="presParOf" srcId="{09EF5AC3-D81A-42B6-8CBB-5C5DC82D998B}" destId="{A1E3DE0D-E0AD-4AD1-BA5A-D16D13851453}" srcOrd="0" destOrd="0" presId="urn:microsoft.com/office/officeart/2018/5/layout/IconCircleLabelList"/>
    <dgm:cxn modelId="{F95DF379-78F0-4F62-B8AC-64BB73AF88B8}" type="presParOf" srcId="{09EF5AC3-D81A-42B6-8CBB-5C5DC82D998B}" destId="{FAE0F1DB-A0B2-4340-85DB-42E31F033038}" srcOrd="1" destOrd="0" presId="urn:microsoft.com/office/officeart/2018/5/layout/IconCircleLabelList"/>
    <dgm:cxn modelId="{0038A3DD-3728-4F0E-8598-79959F803BE8}" type="presParOf" srcId="{09EF5AC3-D81A-42B6-8CBB-5C5DC82D998B}" destId="{FB83753E-95EB-42CA-9C2A-E762CA01C1EB}" srcOrd="2" destOrd="0" presId="urn:microsoft.com/office/officeart/2018/5/layout/IconCircleLabelList"/>
    <dgm:cxn modelId="{6F32B3C4-BFF5-415C-9EBD-8DDD2F1A107F}" type="presParOf" srcId="{09EF5AC3-D81A-42B6-8CBB-5C5DC82D998B}" destId="{9BDC6B5E-C6C3-4880-91BC-D194C6855F42}" srcOrd="3" destOrd="0" presId="urn:microsoft.com/office/officeart/2018/5/layout/IconCircleLabelList"/>
    <dgm:cxn modelId="{99049456-6343-47A4-ABCC-A6E6E5A51860}" type="presParOf" srcId="{5AA2F7AC-9D51-4919-A18B-A6F7ACB3DBD6}" destId="{2AB8B894-1949-46B3-8A14-2939B6D9056D}" srcOrd="1" destOrd="0" presId="urn:microsoft.com/office/officeart/2018/5/layout/IconCircleLabelList"/>
    <dgm:cxn modelId="{193087C5-C44A-4BF1-8AFD-92CBA8E57750}" type="presParOf" srcId="{5AA2F7AC-9D51-4919-A18B-A6F7ACB3DBD6}" destId="{2F08F0B2-282B-4DFF-875E-4F863DAA2332}" srcOrd="2" destOrd="0" presId="urn:microsoft.com/office/officeart/2018/5/layout/IconCircleLabelList"/>
    <dgm:cxn modelId="{53D9F96C-45A1-4762-9190-30AE903164B8}" type="presParOf" srcId="{2F08F0B2-282B-4DFF-875E-4F863DAA2332}" destId="{2DDC9535-A613-41D3-A5CE-6A57DCE2FCDB}" srcOrd="0" destOrd="0" presId="urn:microsoft.com/office/officeart/2018/5/layout/IconCircleLabelList"/>
    <dgm:cxn modelId="{597604EF-D1EE-4630-8CA3-D48FBD8D38A2}" type="presParOf" srcId="{2F08F0B2-282B-4DFF-875E-4F863DAA2332}" destId="{3C677D75-6831-4BC6-B8E4-EDC13AC9DC4B}" srcOrd="1" destOrd="0" presId="urn:microsoft.com/office/officeart/2018/5/layout/IconCircleLabelList"/>
    <dgm:cxn modelId="{D9051B72-180A-4C10-B7AC-EF05DE297CEF}" type="presParOf" srcId="{2F08F0B2-282B-4DFF-875E-4F863DAA2332}" destId="{97F5BE20-C929-40C3-889D-CC392822D0A1}" srcOrd="2" destOrd="0" presId="urn:microsoft.com/office/officeart/2018/5/layout/IconCircleLabelList"/>
    <dgm:cxn modelId="{4A1BFCA7-7C56-47FB-9CC4-463EA726603F}" type="presParOf" srcId="{2F08F0B2-282B-4DFF-875E-4F863DAA2332}" destId="{340DA87F-C0DC-420C-9E97-FFD46E0D4BBE}" srcOrd="3" destOrd="0" presId="urn:microsoft.com/office/officeart/2018/5/layout/IconCircleLabelList"/>
    <dgm:cxn modelId="{E513AC8D-E416-4A6D-ABBF-C2498EAF9F24}" type="presParOf" srcId="{5AA2F7AC-9D51-4919-A18B-A6F7ACB3DBD6}" destId="{23BF6568-ACF9-44CC-9E20-BA7BC4943090}" srcOrd="3" destOrd="0" presId="urn:microsoft.com/office/officeart/2018/5/layout/IconCircleLabelList"/>
    <dgm:cxn modelId="{E9727AD6-0EE3-4532-8F76-889915DE1720}" type="presParOf" srcId="{5AA2F7AC-9D51-4919-A18B-A6F7ACB3DBD6}" destId="{4B7418C9-714B-4D9A-9948-84203ABF07C2}" srcOrd="4" destOrd="0" presId="urn:microsoft.com/office/officeart/2018/5/layout/IconCircleLabelList"/>
    <dgm:cxn modelId="{234FF98E-700D-4F90-B690-21157B77CE6E}" type="presParOf" srcId="{4B7418C9-714B-4D9A-9948-84203ABF07C2}" destId="{40C9D79A-33FE-4344-A284-06E7AFBEE23F}" srcOrd="0" destOrd="0" presId="urn:microsoft.com/office/officeart/2018/5/layout/IconCircleLabelList"/>
    <dgm:cxn modelId="{37E4E62A-471A-4ACF-8E43-0AF9E7E5B624}" type="presParOf" srcId="{4B7418C9-714B-4D9A-9948-84203ABF07C2}" destId="{9CBD8285-2B25-4928-848D-DEF2BCB7204D}" srcOrd="1" destOrd="0" presId="urn:microsoft.com/office/officeart/2018/5/layout/IconCircleLabelList"/>
    <dgm:cxn modelId="{FC783A36-2118-41BE-B7C2-BB0F93C4AF3D}" type="presParOf" srcId="{4B7418C9-714B-4D9A-9948-84203ABF07C2}" destId="{F88F5833-174E-4475-A117-0C9EA751E603}" srcOrd="2" destOrd="0" presId="urn:microsoft.com/office/officeart/2018/5/layout/IconCircleLabelList"/>
    <dgm:cxn modelId="{4575E1F7-5B7E-481C-AC94-3563403FF8F2}" type="presParOf" srcId="{4B7418C9-714B-4D9A-9948-84203ABF07C2}" destId="{B366BF77-DD5F-435F-B231-3EF2E97C635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8AAF61-F29B-4CD3-B367-8B67F94774E1}">
      <dsp:nvSpPr>
        <dsp:cNvPr id="0" name=""/>
        <dsp:cNvSpPr/>
      </dsp:nvSpPr>
      <dsp:spPr>
        <a:xfrm>
          <a:off x="3231" y="240799"/>
          <a:ext cx="2563601" cy="153816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Lyhyesti yrityksen historiasta, toimialasta, tuotteista sekä talousluvuista</a:t>
          </a:r>
          <a:endParaRPr lang="en-US" sz="2100" kern="1200"/>
        </a:p>
      </dsp:txBody>
      <dsp:txXfrm>
        <a:off x="3231" y="240799"/>
        <a:ext cx="2563601" cy="1538160"/>
      </dsp:txXfrm>
    </dsp:sp>
    <dsp:sp modelId="{E492D8F3-20AB-46D0-B253-F80636BEFA04}">
      <dsp:nvSpPr>
        <dsp:cNvPr id="0" name=""/>
        <dsp:cNvSpPr/>
      </dsp:nvSpPr>
      <dsp:spPr>
        <a:xfrm>
          <a:off x="2823193" y="240799"/>
          <a:ext cx="2563601" cy="1538160"/>
        </a:xfrm>
        <a:prstGeom prst="rect">
          <a:avLst/>
        </a:prstGeom>
        <a:solidFill>
          <a:schemeClr val="accent2">
            <a:hueOff val="-217528"/>
            <a:satOff val="-871"/>
            <a:lumOff val="28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Arvoista</a:t>
          </a:r>
          <a:endParaRPr lang="en-US" sz="2100" kern="1200"/>
        </a:p>
      </dsp:txBody>
      <dsp:txXfrm>
        <a:off x="2823193" y="240799"/>
        <a:ext cx="2563601" cy="1538160"/>
      </dsp:txXfrm>
    </dsp:sp>
    <dsp:sp modelId="{ECC5FDD7-EF68-46F6-93B1-9D7CC2852D02}">
      <dsp:nvSpPr>
        <dsp:cNvPr id="0" name=""/>
        <dsp:cNvSpPr/>
      </dsp:nvSpPr>
      <dsp:spPr>
        <a:xfrm>
          <a:off x="5643155" y="240799"/>
          <a:ext cx="2563601" cy="1538160"/>
        </a:xfrm>
        <a:prstGeom prst="rect">
          <a:avLst/>
        </a:prstGeom>
        <a:solidFill>
          <a:schemeClr val="accent2">
            <a:hueOff val="-435056"/>
            <a:satOff val="-1741"/>
            <a:lumOff val="56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Urapoluista kiinnostavien tarinoiden avulla</a:t>
          </a:r>
          <a:endParaRPr lang="en-US" sz="2100" kern="1200"/>
        </a:p>
      </dsp:txBody>
      <dsp:txXfrm>
        <a:off x="5643155" y="240799"/>
        <a:ext cx="2563601" cy="1538160"/>
      </dsp:txXfrm>
    </dsp:sp>
    <dsp:sp modelId="{6BD1E039-5825-42AB-9058-8D0BBCF6F929}">
      <dsp:nvSpPr>
        <dsp:cNvPr id="0" name=""/>
        <dsp:cNvSpPr/>
      </dsp:nvSpPr>
      <dsp:spPr>
        <a:xfrm>
          <a:off x="8463116" y="240799"/>
          <a:ext cx="2563601" cy="1538160"/>
        </a:xfrm>
        <a:prstGeom prst="rect">
          <a:avLst/>
        </a:prstGeom>
        <a:solidFill>
          <a:schemeClr val="accent2">
            <a:hueOff val="-652584"/>
            <a:satOff val="-2612"/>
            <a:lumOff val="84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Mahdollinen eteneminen työuralla</a:t>
          </a:r>
          <a:endParaRPr lang="en-US" sz="2100" kern="1200"/>
        </a:p>
      </dsp:txBody>
      <dsp:txXfrm>
        <a:off x="8463116" y="240799"/>
        <a:ext cx="2563601" cy="1538160"/>
      </dsp:txXfrm>
    </dsp:sp>
    <dsp:sp modelId="{4182AB7C-37B8-40A4-8093-681BC5337D2B}">
      <dsp:nvSpPr>
        <dsp:cNvPr id="0" name=""/>
        <dsp:cNvSpPr/>
      </dsp:nvSpPr>
      <dsp:spPr>
        <a:xfrm>
          <a:off x="3231" y="2035320"/>
          <a:ext cx="2563601" cy="1538160"/>
        </a:xfrm>
        <a:prstGeom prst="rect">
          <a:avLst/>
        </a:prstGeom>
        <a:solidFill>
          <a:schemeClr val="accent2">
            <a:hueOff val="-870112"/>
            <a:satOff val="-3483"/>
            <a:lumOff val="112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Työntekijöiden ominaisuudet</a:t>
          </a:r>
          <a:endParaRPr lang="en-US" sz="2100" kern="1200"/>
        </a:p>
      </dsp:txBody>
      <dsp:txXfrm>
        <a:off x="3231" y="2035320"/>
        <a:ext cx="2563601" cy="1538160"/>
      </dsp:txXfrm>
    </dsp:sp>
    <dsp:sp modelId="{033B37E9-D6C8-4D25-9FCF-2F133874F1A5}">
      <dsp:nvSpPr>
        <dsp:cNvPr id="0" name=""/>
        <dsp:cNvSpPr/>
      </dsp:nvSpPr>
      <dsp:spPr>
        <a:xfrm>
          <a:off x="2823193" y="2035320"/>
          <a:ext cx="2563601" cy="1538160"/>
        </a:xfrm>
        <a:prstGeom prst="rect">
          <a:avLst/>
        </a:prstGeom>
        <a:solidFill>
          <a:schemeClr val="accent2">
            <a:hueOff val="-1087640"/>
            <a:satOff val="-4354"/>
            <a:lumOff val="140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Koulutusala</a:t>
          </a:r>
          <a:endParaRPr lang="en-US" sz="2100" kern="1200"/>
        </a:p>
      </dsp:txBody>
      <dsp:txXfrm>
        <a:off x="2823193" y="2035320"/>
        <a:ext cx="2563601" cy="1538160"/>
      </dsp:txXfrm>
    </dsp:sp>
    <dsp:sp modelId="{7B7EE516-A7A3-4FD7-90F6-F8457538F793}">
      <dsp:nvSpPr>
        <dsp:cNvPr id="0" name=""/>
        <dsp:cNvSpPr/>
      </dsp:nvSpPr>
      <dsp:spPr>
        <a:xfrm>
          <a:off x="5643155" y="2035320"/>
          <a:ext cx="2563601" cy="1538160"/>
        </a:xfrm>
        <a:prstGeom prst="rect">
          <a:avLst/>
        </a:prstGeom>
        <a:solidFill>
          <a:schemeClr val="accent2">
            <a:hueOff val="-1305168"/>
            <a:satOff val="-5224"/>
            <a:lumOff val="168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Työsuhde-etu</a:t>
          </a:r>
          <a:endParaRPr lang="en-US" sz="2100" kern="1200"/>
        </a:p>
      </dsp:txBody>
      <dsp:txXfrm>
        <a:off x="5643155" y="2035320"/>
        <a:ext cx="2563601" cy="1538160"/>
      </dsp:txXfrm>
    </dsp:sp>
    <dsp:sp modelId="{9954B5B4-9934-43F7-BA8F-F8946C88EA22}">
      <dsp:nvSpPr>
        <dsp:cNvPr id="0" name=""/>
        <dsp:cNvSpPr/>
      </dsp:nvSpPr>
      <dsp:spPr>
        <a:xfrm>
          <a:off x="8463116" y="2035320"/>
          <a:ext cx="2563601" cy="1538160"/>
        </a:xfrm>
        <a:prstGeom prst="rect">
          <a:avLst/>
        </a:prstGeom>
        <a:solidFill>
          <a:schemeClr val="accent2">
            <a:hueOff val="-1522696"/>
            <a:satOff val="-6095"/>
            <a:lumOff val="196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Rekrytointi</a:t>
          </a:r>
          <a:endParaRPr lang="en-US" sz="2100" kern="1200"/>
        </a:p>
      </dsp:txBody>
      <dsp:txXfrm>
        <a:off x="8463116" y="2035320"/>
        <a:ext cx="2563601" cy="1538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E3DE0D-E0AD-4AD1-BA5A-D16D13851453}">
      <dsp:nvSpPr>
        <dsp:cNvPr id="0" name=""/>
        <dsp:cNvSpPr/>
      </dsp:nvSpPr>
      <dsp:spPr>
        <a:xfrm>
          <a:off x="686474" y="242140"/>
          <a:ext cx="1990125" cy="199012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E0F1DB-A0B2-4340-85DB-42E31F033038}">
      <dsp:nvSpPr>
        <dsp:cNvPr id="0" name=""/>
        <dsp:cNvSpPr/>
      </dsp:nvSpPr>
      <dsp:spPr>
        <a:xfrm>
          <a:off x="1110599" y="666265"/>
          <a:ext cx="1141875" cy="11418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DC6B5E-C6C3-4880-91BC-D194C6855F42}">
      <dsp:nvSpPr>
        <dsp:cNvPr id="0" name=""/>
        <dsp:cNvSpPr/>
      </dsp:nvSpPr>
      <dsp:spPr>
        <a:xfrm>
          <a:off x="50287" y="2852140"/>
          <a:ext cx="326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i-FI" sz="1800" kern="1200" dirty="0"/>
            <a:t>ÄLÄ puhu liian pitkään historiasta</a:t>
          </a:r>
          <a:endParaRPr lang="en-US" sz="1800" kern="1200" dirty="0"/>
        </a:p>
      </dsp:txBody>
      <dsp:txXfrm>
        <a:off x="50287" y="2852140"/>
        <a:ext cx="3262500" cy="720000"/>
      </dsp:txXfrm>
    </dsp:sp>
    <dsp:sp modelId="{2DDC9535-A613-41D3-A5CE-6A57DCE2FCDB}">
      <dsp:nvSpPr>
        <dsp:cNvPr id="0" name=""/>
        <dsp:cNvSpPr/>
      </dsp:nvSpPr>
      <dsp:spPr>
        <a:xfrm>
          <a:off x="4519912" y="242140"/>
          <a:ext cx="1990125" cy="199012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677D75-6831-4BC6-B8E4-EDC13AC9DC4B}">
      <dsp:nvSpPr>
        <dsp:cNvPr id="0" name=""/>
        <dsp:cNvSpPr/>
      </dsp:nvSpPr>
      <dsp:spPr>
        <a:xfrm>
          <a:off x="4944037" y="666265"/>
          <a:ext cx="1141875" cy="11418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0DA87F-C0DC-420C-9E97-FFD46E0D4BBE}">
      <dsp:nvSpPr>
        <dsp:cNvPr id="0" name=""/>
        <dsp:cNvSpPr/>
      </dsp:nvSpPr>
      <dsp:spPr>
        <a:xfrm>
          <a:off x="3883725" y="2852140"/>
          <a:ext cx="326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i-FI" sz="1800" kern="1200"/>
            <a:t>Tuotteiden liian tarkkaa esittelyä</a:t>
          </a:r>
          <a:endParaRPr lang="en-US" sz="1800" kern="1200"/>
        </a:p>
      </dsp:txBody>
      <dsp:txXfrm>
        <a:off x="3883725" y="2852140"/>
        <a:ext cx="3262500" cy="720000"/>
      </dsp:txXfrm>
    </dsp:sp>
    <dsp:sp modelId="{40C9D79A-33FE-4344-A284-06E7AFBEE23F}">
      <dsp:nvSpPr>
        <dsp:cNvPr id="0" name=""/>
        <dsp:cNvSpPr/>
      </dsp:nvSpPr>
      <dsp:spPr>
        <a:xfrm>
          <a:off x="8353350" y="242140"/>
          <a:ext cx="1990125" cy="199012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BD8285-2B25-4928-848D-DEF2BCB7204D}">
      <dsp:nvSpPr>
        <dsp:cNvPr id="0" name=""/>
        <dsp:cNvSpPr/>
      </dsp:nvSpPr>
      <dsp:spPr>
        <a:xfrm>
          <a:off x="8777475" y="666265"/>
          <a:ext cx="1141875" cy="114187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66BF77-DD5F-435F-B231-3EF2E97C6353}">
      <dsp:nvSpPr>
        <dsp:cNvPr id="0" name=""/>
        <dsp:cNvSpPr/>
      </dsp:nvSpPr>
      <dsp:spPr>
        <a:xfrm>
          <a:off x="7717162" y="2852140"/>
          <a:ext cx="326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i-FI" sz="1800" kern="1200"/>
            <a:t>Älä keskity liikaa yrityksen tunnuslukujen esittelyyn</a:t>
          </a:r>
          <a:endParaRPr lang="en-US" sz="1800" kern="1200"/>
        </a:p>
      </dsp:txBody>
      <dsp:txXfrm>
        <a:off x="7717162" y="2852140"/>
        <a:ext cx="32625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11/10/2019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037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302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11/10/2019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411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11/10/2019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14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11/10/2019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86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05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11/10/2019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151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11/10/2019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267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11/10/2019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398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11/10/2019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771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152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27807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30" r:id="rId5"/>
    <p:sldLayoutId id="2147483724" r:id="rId6"/>
    <p:sldLayoutId id="2147483725" r:id="rId7"/>
    <p:sldLayoutId id="2147483726" r:id="rId8"/>
    <p:sldLayoutId id="2147483729" r:id="rId9"/>
    <p:sldLayoutId id="2147483727" r:id="rId10"/>
    <p:sldLayoutId id="2147483728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27">
            <a:extLst>
              <a:ext uri="{FF2B5EF4-FFF2-40B4-BE49-F238E27FC236}">
                <a16:creationId xmlns:a16="http://schemas.microsoft.com/office/drawing/2014/main" id="{C1FA8F66-3B85-411D-A2A6-A50DF3026D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3">
            <a:extLst>
              <a:ext uri="{FF2B5EF4-FFF2-40B4-BE49-F238E27FC236}">
                <a16:creationId xmlns:a16="http://schemas.microsoft.com/office/drawing/2014/main" id="{B949A872-2245-4760-A77E-CF2A702529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827" b="166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4179E790-E691-4202-B7FA-62924FC8D1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234" y="448056"/>
            <a:ext cx="11301984" cy="94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65EE0A0-4DA6-4AA2-A475-14DB03C55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234" y="593271"/>
            <a:ext cx="11303626" cy="2059000"/>
          </a:xfrm>
          <a:prstGeom prst="rect">
            <a:avLst/>
          </a:prstGeom>
          <a:solidFill>
            <a:schemeClr val="bg1"/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A848A5C-0522-470D-9497-CD0C81C274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" y="803683"/>
            <a:ext cx="10965141" cy="1093314"/>
          </a:xfrm>
        </p:spPr>
        <p:txBody>
          <a:bodyPr>
            <a:normAutofit/>
          </a:bodyPr>
          <a:lstStyle/>
          <a:p>
            <a:r>
              <a:rPr lang="fi-FI" sz="4000">
                <a:solidFill>
                  <a:schemeClr val="tx1"/>
                </a:solidFill>
              </a:rPr>
              <a:t>Luennointiopas yrityksille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3345336-F02E-4182-A1FF-94FF5974F5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8" y="1985679"/>
            <a:ext cx="10965142" cy="4848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400"/>
              <a:t>Johanna Mikkilä &amp; </a:t>
            </a:r>
            <a:br>
              <a:rPr lang="fi-FI" sz="1400"/>
            </a:br>
            <a:r>
              <a:rPr lang="fi-FI" sz="1400"/>
              <a:t>Veronica Ohvo</a:t>
            </a:r>
          </a:p>
        </p:txBody>
      </p:sp>
    </p:spTree>
    <p:extLst>
      <p:ext uri="{BB962C8B-B14F-4D97-AF65-F5344CB8AC3E}">
        <p14:creationId xmlns:p14="http://schemas.microsoft.com/office/powerpoint/2010/main" val="29620225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FABBCE0-E08C-4BBE-9FD2-E2B253D4D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4ABAAC5-DE2F-460E-B2FB-42BFCB0CD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>
            <a:normAutofit/>
          </a:bodyPr>
          <a:lstStyle/>
          <a:p>
            <a:r>
              <a:rPr lang="fi-FI" sz="2800">
                <a:solidFill>
                  <a:schemeClr val="tx1">
                    <a:lumMod val="85000"/>
                    <a:lumOff val="15000"/>
                  </a:schemeClr>
                </a:solidFill>
              </a:rPr>
              <a:t>Kerro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F426BAC-43D6-468E-B6FF-167034D5C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60727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02D80E-5995-4C54-8387-5893C2C89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6083C8-1401-4950-AF56-E2FAFE42D6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051D4A94-5682-409B-92BC-732EC41D42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9915227"/>
              </p:ext>
            </p:extLst>
          </p:nvPr>
        </p:nvGraphicFramePr>
        <p:xfrm>
          <a:off x="581025" y="2341563"/>
          <a:ext cx="11029950" cy="3814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02880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FABBCE0-E08C-4BBE-9FD2-E2B253D4D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38238A0-D7E3-41E8-8AB8-3E8F12EC4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Vältä Näistä Puhumista</a:t>
            </a:r>
            <a:endParaRPr lang="fi-FI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F426BAC-43D6-468E-B6FF-167034D5C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60727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02D80E-5995-4C54-8387-5893C2C89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6083C8-1401-4950-AF56-E2FAFE42D6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22F55E1F-6CB8-4222-83C2-82ACF9BBE0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3116582"/>
              </p:ext>
            </p:extLst>
          </p:nvPr>
        </p:nvGraphicFramePr>
        <p:xfrm>
          <a:off x="581025" y="2341563"/>
          <a:ext cx="11029950" cy="3814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8543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E6C8E6EB-4C59-429B-97E4-72A058CFC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5B90362-AFCC-46A9-B41C-A257A8C5B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71EF7F1-38BA-471D-8CD4-2A9AE8E35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C0524398-BFB4-4C4A-8317-83B8729F9B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08D4B6A-8113-4DFB-B82E-B60CAC8E0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9822E561-F97C-4CBB-A9A6-A6BF6317B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353096D-FEDE-4525-BC84-46D998AB9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620" y="863695"/>
            <a:ext cx="3511233" cy="377999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0" kern="1200" cap="all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Toimi</a:t>
            </a:r>
            <a:r>
              <a:rPr lang="en-US" sz="3600" b="0" kern="1200" cap="all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0" kern="1200" cap="all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näin</a:t>
            </a:r>
            <a:endParaRPr lang="en-US" sz="3600" b="0" kern="1200" cap="all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D53876-D4FE-438F-89D4-DB10C4143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621" y="3634394"/>
            <a:ext cx="3569140" cy="288191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200" kern="1200" cap="all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MUISTA HUUMORI</a:t>
            </a:r>
          </a:p>
          <a:p>
            <a:pPr marL="0" indent="0">
              <a:buNone/>
            </a:pPr>
            <a:r>
              <a:rPr lang="en-US" sz="2200" cap="all" dirty="0" err="1">
                <a:solidFill>
                  <a:schemeClr val="accent1"/>
                </a:solidFill>
              </a:rPr>
              <a:t>Käytä</a:t>
            </a:r>
            <a:r>
              <a:rPr lang="en-US" sz="2200" cap="all" dirty="0">
                <a:solidFill>
                  <a:schemeClr val="accent1"/>
                </a:solidFill>
              </a:rPr>
              <a:t> </a:t>
            </a:r>
            <a:r>
              <a:rPr lang="en-US" sz="2200" cap="all" dirty="0" err="1">
                <a:solidFill>
                  <a:schemeClr val="accent1"/>
                </a:solidFill>
              </a:rPr>
              <a:t>luovuutta</a:t>
            </a:r>
            <a:endParaRPr lang="en-US" sz="2200" cap="all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200" kern="1200" cap="all" dirty="0" err="1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Kysele</a:t>
            </a:r>
            <a:r>
              <a:rPr lang="en-US" sz="2200" cap="all" dirty="0">
                <a:solidFill>
                  <a:schemeClr val="accent1"/>
                </a:solidFill>
              </a:rPr>
              <a:t>?</a:t>
            </a:r>
          </a:p>
          <a:p>
            <a:pPr marL="0" indent="0">
              <a:buNone/>
            </a:pPr>
            <a:r>
              <a:rPr lang="en-US" sz="2200" cap="all" dirty="0" err="1">
                <a:solidFill>
                  <a:schemeClr val="accent1"/>
                </a:solidFill>
              </a:rPr>
              <a:t>Heittäydy</a:t>
            </a:r>
            <a:endParaRPr lang="en-US" sz="2200" cap="all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200" cap="all" dirty="0" err="1">
                <a:solidFill>
                  <a:schemeClr val="accent1"/>
                </a:solidFill>
              </a:rPr>
              <a:t>Käytä</a:t>
            </a:r>
            <a:r>
              <a:rPr lang="en-US" sz="2200" cap="all" dirty="0">
                <a:solidFill>
                  <a:schemeClr val="accent1"/>
                </a:solidFill>
              </a:rPr>
              <a:t> </a:t>
            </a:r>
            <a:r>
              <a:rPr lang="en-US" sz="2200" cap="all" dirty="0" err="1">
                <a:solidFill>
                  <a:schemeClr val="accent1"/>
                </a:solidFill>
              </a:rPr>
              <a:t>videoita</a:t>
            </a:r>
            <a:r>
              <a:rPr lang="en-US" sz="2200" cap="all" dirty="0">
                <a:solidFill>
                  <a:schemeClr val="accent1"/>
                </a:solidFill>
              </a:rPr>
              <a:t> ja </a:t>
            </a:r>
            <a:r>
              <a:rPr lang="en-US" sz="2200" cap="all" dirty="0" err="1">
                <a:solidFill>
                  <a:schemeClr val="accent1"/>
                </a:solidFill>
              </a:rPr>
              <a:t>Interaktiivisia</a:t>
            </a:r>
            <a:r>
              <a:rPr lang="en-US" sz="2200" cap="all" dirty="0">
                <a:solidFill>
                  <a:schemeClr val="accent1"/>
                </a:solidFill>
              </a:rPr>
              <a:t> </a:t>
            </a:r>
            <a:r>
              <a:rPr lang="en-US" sz="2200" cap="all" dirty="0" err="1">
                <a:solidFill>
                  <a:schemeClr val="accent1"/>
                </a:solidFill>
              </a:rPr>
              <a:t>esityksiä</a:t>
            </a:r>
            <a:endParaRPr lang="en-US" sz="2200" cap="all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2200" kern="1200" cap="all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B01B0E58-A5C8-4CDA-A2E0-35DF94E59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26" name="Picture 2" descr="Aiheeseen liittyvä kuva">
            <a:extLst>
              <a:ext uri="{FF2B5EF4-FFF2-40B4-BE49-F238E27FC236}">
                <a16:creationId xmlns:a16="http://schemas.microsoft.com/office/drawing/2014/main" id="{A7013D91-A386-4238-BE66-49AF27EB25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18" r="-1" b="-1"/>
          <a:stretch/>
        </p:blipFill>
        <p:spPr bwMode="auto">
          <a:xfrm>
            <a:off x="4654295" y="10"/>
            <a:ext cx="753770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09417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Kuvahaun tulos haulle Kiitos">
            <a:extLst>
              <a:ext uri="{FF2B5EF4-FFF2-40B4-BE49-F238E27FC236}">
                <a16:creationId xmlns:a16="http://schemas.microsoft.com/office/drawing/2014/main" id="{2C652557-5A5E-417F-8B66-5C26C131CFCF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85" r="-1" b="10511"/>
          <a:stretch/>
        </p:blipFill>
        <p:spPr bwMode="auto">
          <a:xfrm>
            <a:off x="2296160" y="764858"/>
            <a:ext cx="7226300" cy="557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849893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">
      <a:dk1>
        <a:srgbClr val="000000"/>
      </a:dk1>
      <a:lt1>
        <a:srgbClr val="FFFFFF"/>
      </a:lt1>
      <a:dk2>
        <a:srgbClr val="413724"/>
      </a:dk2>
      <a:lt2>
        <a:srgbClr val="E8E2E6"/>
      </a:lt2>
      <a:accent1>
        <a:srgbClr val="47B56D"/>
      </a:accent1>
      <a:accent2>
        <a:srgbClr val="43B13B"/>
      </a:accent2>
      <a:accent3>
        <a:srgbClr val="7AB145"/>
      </a:accent3>
      <a:accent4>
        <a:srgbClr val="9DA838"/>
      </a:accent4>
      <a:accent5>
        <a:srgbClr val="C19B4C"/>
      </a:accent5>
      <a:accent6>
        <a:srgbClr val="B15A3B"/>
      </a:accent6>
      <a:hlink>
        <a:srgbClr val="918230"/>
      </a:hlink>
      <a:folHlink>
        <a:srgbClr val="828282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C9A50A6A54F32B4181B43F3C39277F93" ma:contentTypeVersion="11" ma:contentTypeDescription="Luo uusi asiakirja." ma:contentTypeScope="" ma:versionID="b5fa837fe269b8e09105d63147edb6e8">
  <xsd:schema xmlns:xsd="http://www.w3.org/2001/XMLSchema" xmlns:xs="http://www.w3.org/2001/XMLSchema" xmlns:p="http://schemas.microsoft.com/office/2006/metadata/properties" xmlns:ns3="bb878e5d-7363-49c2-986b-b4f43c6dbab5" xmlns:ns4="aea2a6a5-0ebf-473a-837b-0a37c1530bfc" targetNamespace="http://schemas.microsoft.com/office/2006/metadata/properties" ma:root="true" ma:fieldsID="700d5027d948e86495f0f11197bee7eb" ns3:_="" ns4:_="">
    <xsd:import namespace="bb878e5d-7363-49c2-986b-b4f43c6dbab5"/>
    <xsd:import namespace="aea2a6a5-0ebf-473a-837b-0a37c1530bf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878e5d-7363-49c2-986b-b4f43c6dbab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Jakamisvihjeen hajautus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a2a6a5-0ebf-473a-837b-0a37c1530b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88F80D-5F68-4B92-BED3-6A190A7C6D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878e5d-7363-49c2-986b-b4f43c6dbab5"/>
    <ds:schemaRef ds:uri="aea2a6a5-0ebf-473a-837b-0a37c1530b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449D8F6-C5AD-49E4-8AA4-B7390C2B77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5D3225-93A9-4DAB-9AFE-5FCC6E14C529}">
  <ds:schemaRefs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www.w3.org/XML/1998/namespace"/>
    <ds:schemaRef ds:uri="bb878e5d-7363-49c2-986b-b4f43c6dbab5"/>
    <ds:schemaRef ds:uri="aea2a6a5-0ebf-473a-837b-0a37c1530bfc"/>
    <ds:schemaRef ds:uri="http://purl.org/dc/dcmitype/"/>
    <ds:schemaRef ds:uri="http://purl.org/dc/elements/1.1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63</Words>
  <Application>Microsoft Office PowerPoint</Application>
  <PresentationFormat>Laajakuva</PresentationFormat>
  <Paragraphs>21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Gill Sans MT</vt:lpstr>
      <vt:lpstr>Wingdings 2</vt:lpstr>
      <vt:lpstr>DividendVTI</vt:lpstr>
      <vt:lpstr>Luennointiopas yrityksille</vt:lpstr>
      <vt:lpstr>Kerro</vt:lpstr>
      <vt:lpstr>Vältä Näistä Puhumista</vt:lpstr>
      <vt:lpstr>Toimi näin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Luennointiopas yrityksille</dc:title>
  <dc:creator>Ohvo Veronica</dc:creator>
  <cp:lastModifiedBy>Ohvo Veronica</cp:lastModifiedBy>
  <cp:revision>1</cp:revision>
  <dcterms:created xsi:type="dcterms:W3CDTF">2019-11-10T14:49:52Z</dcterms:created>
  <dcterms:modified xsi:type="dcterms:W3CDTF">2019-11-10T14:55:19Z</dcterms:modified>
</cp:coreProperties>
</file>